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96" r:id="rId4"/>
    <p:sldId id="258" r:id="rId5"/>
    <p:sldId id="259" r:id="rId6"/>
    <p:sldId id="260" r:id="rId7"/>
    <p:sldId id="261" r:id="rId8"/>
    <p:sldId id="297"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1" d="100"/>
          <a:sy n="71" d="100"/>
        </p:scale>
        <p:origin x="-13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B21C80-4036-4AC8-A53F-BF1D396F7A44}" type="doc">
      <dgm:prSet loTypeId="urn:microsoft.com/office/officeart/2005/8/layout/vList2" loCatId="list" qsTypeId="urn:microsoft.com/office/officeart/2005/8/quickstyle/simple1" qsCatId="simple" csTypeId="urn:microsoft.com/office/officeart/2005/8/colors/colorful4" csCatId="colorful" phldr="1"/>
      <dgm:spPr/>
      <dgm:t>
        <a:bodyPr/>
        <a:lstStyle/>
        <a:p>
          <a:pPr rtl="1"/>
          <a:endParaRPr lang="ar-EG"/>
        </a:p>
      </dgm:t>
    </dgm:pt>
    <dgm:pt modelId="{6FCE4D7B-ECAC-4393-9451-DD5B140AB08D}">
      <dgm:prSet/>
      <dgm:spPr/>
      <dgm:t>
        <a:bodyPr/>
        <a:lstStyle/>
        <a:p>
          <a:pPr rtl="1"/>
          <a:r>
            <a:rPr lang="ar-EG" b="1" smtClean="0">
              <a:solidFill>
                <a:schemeClr val="tx1"/>
              </a:solidFill>
            </a:rPr>
            <a:t>وينفذ بعدة أساليب كالمحاضرة والحوار والتطبيق حسب ما يتطلبه الموقف.</a:t>
          </a:r>
          <a:endParaRPr lang="ar-EG" b="1">
            <a:solidFill>
              <a:schemeClr val="tx1"/>
            </a:solidFill>
          </a:endParaRPr>
        </a:p>
      </dgm:t>
    </dgm:pt>
    <dgm:pt modelId="{135C60DC-080B-4B9F-91BE-3319E84B7BFA}" type="parTrans" cxnId="{C5C08095-0377-40DC-9349-33E88F6735A5}">
      <dgm:prSet/>
      <dgm:spPr/>
      <dgm:t>
        <a:bodyPr/>
        <a:lstStyle/>
        <a:p>
          <a:pPr rtl="1"/>
          <a:endParaRPr lang="ar-EG" b="1">
            <a:solidFill>
              <a:schemeClr val="tx1"/>
            </a:solidFill>
          </a:endParaRPr>
        </a:p>
      </dgm:t>
    </dgm:pt>
    <dgm:pt modelId="{FD657848-1787-4301-81A8-84AD646BA8BD}" type="sibTrans" cxnId="{C5C08095-0377-40DC-9349-33E88F6735A5}">
      <dgm:prSet/>
      <dgm:spPr/>
      <dgm:t>
        <a:bodyPr/>
        <a:lstStyle/>
        <a:p>
          <a:pPr rtl="1"/>
          <a:endParaRPr lang="ar-EG" b="1">
            <a:solidFill>
              <a:schemeClr val="tx1"/>
            </a:solidFill>
          </a:endParaRPr>
        </a:p>
      </dgm:t>
    </dgm:pt>
    <dgm:pt modelId="{C07168BA-6352-4E07-87E1-11CB00F6898D}">
      <dgm:prSet/>
      <dgm:spPr/>
      <dgm:t>
        <a:bodyPr/>
        <a:lstStyle/>
        <a:p>
          <a:pPr rtl="1"/>
          <a:r>
            <a:rPr lang="ar-EG" b="1" dirty="0" smtClean="0">
              <a:solidFill>
                <a:schemeClr val="tx1"/>
              </a:solidFill>
            </a:rPr>
            <a:t>أسلوب إشرافي مكثف يمارسه مجموعة من المعلمين لدراسة مشكلة تربوية،</a:t>
          </a:r>
          <a:endParaRPr lang="ar-EG" b="1" dirty="0">
            <a:solidFill>
              <a:schemeClr val="tx1"/>
            </a:solidFill>
          </a:endParaRPr>
        </a:p>
      </dgm:t>
    </dgm:pt>
    <dgm:pt modelId="{DA77895F-1493-460B-A355-21318DC21903}" type="parTrans" cxnId="{91485003-BF16-49DC-9D2C-EC17833560A0}">
      <dgm:prSet/>
      <dgm:spPr/>
      <dgm:t>
        <a:bodyPr/>
        <a:lstStyle/>
        <a:p>
          <a:pPr rtl="1"/>
          <a:endParaRPr lang="ar-EG" b="1">
            <a:solidFill>
              <a:schemeClr val="tx1"/>
            </a:solidFill>
          </a:endParaRPr>
        </a:p>
      </dgm:t>
    </dgm:pt>
    <dgm:pt modelId="{57BE3A11-5D46-4D1A-9896-FC13E79AED11}" type="sibTrans" cxnId="{91485003-BF16-49DC-9D2C-EC17833560A0}">
      <dgm:prSet/>
      <dgm:spPr/>
      <dgm:t>
        <a:bodyPr/>
        <a:lstStyle/>
        <a:p>
          <a:pPr rtl="1"/>
          <a:endParaRPr lang="ar-EG" b="1">
            <a:solidFill>
              <a:schemeClr val="tx1"/>
            </a:solidFill>
          </a:endParaRPr>
        </a:p>
      </dgm:t>
    </dgm:pt>
    <dgm:pt modelId="{F413FBC4-CCBD-4B23-A087-E5269BFE21B5}">
      <dgm:prSet/>
      <dgm:spPr/>
      <dgm:t>
        <a:bodyPr/>
        <a:lstStyle/>
        <a:p>
          <a:pPr rtl="1"/>
          <a:r>
            <a:rPr lang="ar-EG" b="1" dirty="0" smtClean="0">
              <a:solidFill>
                <a:schemeClr val="tx1"/>
              </a:solidFill>
            </a:rPr>
            <a:t>عبارة عن نشاط عملي تعاوني لدراسة مشكلة تربوية، أو إنتاج وسيلة تعليمية، أو صقل مهارة، أو تلبية حاجة من حاجات المعلمين، يقوم به مجموعة من المعلمين تحت إشراف مشرف تربوي ذو خبرة مهنية واسعة.</a:t>
          </a:r>
          <a:endParaRPr lang="ar-EG" b="1" dirty="0">
            <a:solidFill>
              <a:schemeClr val="tx1"/>
            </a:solidFill>
          </a:endParaRPr>
        </a:p>
      </dgm:t>
    </dgm:pt>
    <dgm:pt modelId="{1A29DA75-025F-4460-809D-A0003DB4C00B}" type="parTrans" cxnId="{2F19D1C6-F8F9-474A-A77C-6C482925DBB1}">
      <dgm:prSet/>
      <dgm:spPr/>
      <dgm:t>
        <a:bodyPr/>
        <a:lstStyle/>
        <a:p>
          <a:pPr rtl="1"/>
          <a:endParaRPr lang="ar-EG" b="1">
            <a:solidFill>
              <a:schemeClr val="tx1"/>
            </a:solidFill>
          </a:endParaRPr>
        </a:p>
      </dgm:t>
    </dgm:pt>
    <dgm:pt modelId="{D544DBCB-6A8B-4602-B2B9-AF1A2BA2EF11}" type="sibTrans" cxnId="{2F19D1C6-F8F9-474A-A77C-6C482925DBB1}">
      <dgm:prSet/>
      <dgm:spPr/>
      <dgm:t>
        <a:bodyPr/>
        <a:lstStyle/>
        <a:p>
          <a:pPr rtl="1"/>
          <a:endParaRPr lang="ar-EG" b="1">
            <a:solidFill>
              <a:schemeClr val="tx1"/>
            </a:solidFill>
          </a:endParaRPr>
        </a:p>
      </dgm:t>
    </dgm:pt>
    <dgm:pt modelId="{C246F6C5-79B2-45C0-A9B9-328E1C3C3F1A}" type="pres">
      <dgm:prSet presAssocID="{1EB21C80-4036-4AC8-A53F-BF1D396F7A44}" presName="linear" presStyleCnt="0">
        <dgm:presLayoutVars>
          <dgm:animLvl val="lvl"/>
          <dgm:resizeHandles val="exact"/>
        </dgm:presLayoutVars>
      </dgm:prSet>
      <dgm:spPr/>
    </dgm:pt>
    <dgm:pt modelId="{FC11908C-4221-4774-815B-E8451C246537}" type="pres">
      <dgm:prSet presAssocID="{C07168BA-6352-4E07-87E1-11CB00F6898D}" presName="parentText" presStyleLbl="node1" presStyleIdx="0" presStyleCnt="3">
        <dgm:presLayoutVars>
          <dgm:chMax val="0"/>
          <dgm:bulletEnabled val="1"/>
        </dgm:presLayoutVars>
      </dgm:prSet>
      <dgm:spPr/>
      <dgm:t>
        <a:bodyPr/>
        <a:lstStyle/>
        <a:p>
          <a:pPr rtl="1"/>
          <a:endParaRPr lang="ar-EG"/>
        </a:p>
      </dgm:t>
    </dgm:pt>
    <dgm:pt modelId="{F59D741C-E96F-4D75-BB9D-62E8A4C07F5B}" type="pres">
      <dgm:prSet presAssocID="{57BE3A11-5D46-4D1A-9896-FC13E79AED11}" presName="spacer" presStyleCnt="0"/>
      <dgm:spPr/>
    </dgm:pt>
    <dgm:pt modelId="{6337E361-9BD8-4278-9133-1FD7C8D8B3B7}" type="pres">
      <dgm:prSet presAssocID="{F413FBC4-CCBD-4B23-A087-E5269BFE21B5}" presName="parentText" presStyleLbl="node1" presStyleIdx="1" presStyleCnt="3">
        <dgm:presLayoutVars>
          <dgm:chMax val="0"/>
          <dgm:bulletEnabled val="1"/>
        </dgm:presLayoutVars>
      </dgm:prSet>
      <dgm:spPr/>
    </dgm:pt>
    <dgm:pt modelId="{1543BE9F-8151-4FC7-9CD9-0282E76C091A}" type="pres">
      <dgm:prSet presAssocID="{D544DBCB-6A8B-4602-B2B9-AF1A2BA2EF11}" presName="spacer" presStyleCnt="0"/>
      <dgm:spPr/>
    </dgm:pt>
    <dgm:pt modelId="{3B4A99EC-43B9-44CA-AE6E-302BA6C3438B}" type="pres">
      <dgm:prSet presAssocID="{6FCE4D7B-ECAC-4393-9451-DD5B140AB08D}" presName="parentText" presStyleLbl="node1" presStyleIdx="2" presStyleCnt="3">
        <dgm:presLayoutVars>
          <dgm:chMax val="0"/>
          <dgm:bulletEnabled val="1"/>
        </dgm:presLayoutVars>
      </dgm:prSet>
      <dgm:spPr/>
    </dgm:pt>
  </dgm:ptLst>
  <dgm:cxnLst>
    <dgm:cxn modelId="{35615B00-86D0-473E-B456-215111958628}" type="presOf" srcId="{6FCE4D7B-ECAC-4393-9451-DD5B140AB08D}" destId="{3B4A99EC-43B9-44CA-AE6E-302BA6C3438B}" srcOrd="0" destOrd="0" presId="urn:microsoft.com/office/officeart/2005/8/layout/vList2"/>
    <dgm:cxn modelId="{3F695923-E83A-4D97-97BD-D5CE148774C3}" type="presOf" srcId="{1EB21C80-4036-4AC8-A53F-BF1D396F7A44}" destId="{C246F6C5-79B2-45C0-A9B9-328E1C3C3F1A}" srcOrd="0" destOrd="0" presId="urn:microsoft.com/office/officeart/2005/8/layout/vList2"/>
    <dgm:cxn modelId="{C5C08095-0377-40DC-9349-33E88F6735A5}" srcId="{1EB21C80-4036-4AC8-A53F-BF1D396F7A44}" destId="{6FCE4D7B-ECAC-4393-9451-DD5B140AB08D}" srcOrd="2" destOrd="0" parTransId="{135C60DC-080B-4B9F-91BE-3319E84B7BFA}" sibTransId="{FD657848-1787-4301-81A8-84AD646BA8BD}"/>
    <dgm:cxn modelId="{2F19D1C6-F8F9-474A-A77C-6C482925DBB1}" srcId="{1EB21C80-4036-4AC8-A53F-BF1D396F7A44}" destId="{F413FBC4-CCBD-4B23-A087-E5269BFE21B5}" srcOrd="1" destOrd="0" parTransId="{1A29DA75-025F-4460-809D-A0003DB4C00B}" sibTransId="{D544DBCB-6A8B-4602-B2B9-AF1A2BA2EF11}"/>
    <dgm:cxn modelId="{D5466EB9-04D5-4DE5-ABBD-3A7B39624D61}" type="presOf" srcId="{F413FBC4-CCBD-4B23-A087-E5269BFE21B5}" destId="{6337E361-9BD8-4278-9133-1FD7C8D8B3B7}" srcOrd="0" destOrd="0" presId="urn:microsoft.com/office/officeart/2005/8/layout/vList2"/>
    <dgm:cxn modelId="{7CB4D811-08EA-4F24-8362-82B2A1BA2F40}" type="presOf" srcId="{C07168BA-6352-4E07-87E1-11CB00F6898D}" destId="{FC11908C-4221-4774-815B-E8451C246537}" srcOrd="0" destOrd="0" presId="urn:microsoft.com/office/officeart/2005/8/layout/vList2"/>
    <dgm:cxn modelId="{91485003-BF16-49DC-9D2C-EC17833560A0}" srcId="{1EB21C80-4036-4AC8-A53F-BF1D396F7A44}" destId="{C07168BA-6352-4E07-87E1-11CB00F6898D}" srcOrd="0" destOrd="0" parTransId="{DA77895F-1493-460B-A355-21318DC21903}" sibTransId="{57BE3A11-5D46-4D1A-9896-FC13E79AED11}"/>
    <dgm:cxn modelId="{9F4D2219-029D-4590-84AB-5AA0ADB8A11C}" type="presParOf" srcId="{C246F6C5-79B2-45C0-A9B9-328E1C3C3F1A}" destId="{FC11908C-4221-4774-815B-E8451C246537}" srcOrd="0" destOrd="0" presId="urn:microsoft.com/office/officeart/2005/8/layout/vList2"/>
    <dgm:cxn modelId="{C726B860-E683-4E1E-872D-E8AE9FB8E706}" type="presParOf" srcId="{C246F6C5-79B2-45C0-A9B9-328E1C3C3F1A}" destId="{F59D741C-E96F-4D75-BB9D-62E8A4C07F5B}" srcOrd="1" destOrd="0" presId="urn:microsoft.com/office/officeart/2005/8/layout/vList2"/>
    <dgm:cxn modelId="{95043C82-B009-41C4-88A0-4F205A11BA95}" type="presParOf" srcId="{C246F6C5-79B2-45C0-A9B9-328E1C3C3F1A}" destId="{6337E361-9BD8-4278-9133-1FD7C8D8B3B7}" srcOrd="2" destOrd="0" presId="urn:microsoft.com/office/officeart/2005/8/layout/vList2"/>
    <dgm:cxn modelId="{B86BC123-6FF2-462F-BDD2-E5554C23B00B}" type="presParOf" srcId="{C246F6C5-79B2-45C0-A9B9-328E1C3C3F1A}" destId="{1543BE9F-8151-4FC7-9CD9-0282E76C091A}" srcOrd="3" destOrd="0" presId="urn:microsoft.com/office/officeart/2005/8/layout/vList2"/>
    <dgm:cxn modelId="{F13C38D1-30CF-4976-8821-BEB29A78A015}" type="presParOf" srcId="{C246F6C5-79B2-45C0-A9B9-328E1C3C3F1A}" destId="{3B4A99EC-43B9-44CA-AE6E-302BA6C3438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A52B0F-A99A-4D53-A848-6A8931474520}" type="doc">
      <dgm:prSet loTypeId="urn:microsoft.com/office/officeart/2005/8/layout/hProcess6" loCatId="process" qsTypeId="urn:microsoft.com/office/officeart/2005/8/quickstyle/simple1" qsCatId="simple" csTypeId="urn:microsoft.com/office/officeart/2005/8/colors/accent5_4" csCatId="accent5" phldr="1"/>
      <dgm:spPr/>
      <dgm:t>
        <a:bodyPr/>
        <a:lstStyle/>
        <a:p>
          <a:pPr rtl="1"/>
          <a:endParaRPr lang="ar-EG"/>
        </a:p>
      </dgm:t>
    </dgm:pt>
    <dgm:pt modelId="{AC011B30-9F0D-4716-8BCD-080215F0A18D}">
      <dgm:prSet/>
      <dgm:spPr/>
      <dgm:t>
        <a:bodyPr/>
        <a:lstStyle/>
        <a:p>
          <a:pPr rtl="1"/>
          <a:r>
            <a:rPr lang="ar-EG" u="sng" dirty="0" smtClean="0">
              <a:solidFill>
                <a:schemeClr val="tx1"/>
              </a:solidFill>
            </a:rPr>
            <a:t>ويعتبر المشغل التربوي الأسلوب الإشرافي الوحيد </a:t>
          </a:r>
          <a:r>
            <a:rPr lang="ar-EG" dirty="0" smtClean="0"/>
            <a:t>الذى يتضمن العديد من الأساليب فى ثناياه، ففيه المحاضرة والحوار وحلقات النقاش والنشرات التربوية والقراءات الموجهة وأحياناً التعليم المصغر.</a:t>
          </a:r>
          <a:endParaRPr lang="en-US" dirty="0"/>
        </a:p>
      </dgm:t>
    </dgm:pt>
    <dgm:pt modelId="{8862097E-198D-439C-890C-78457AA0D5E0}" type="parTrans" cxnId="{97D3A3C4-476B-493F-A5E2-C3F85CE8BAD7}">
      <dgm:prSet/>
      <dgm:spPr/>
      <dgm:t>
        <a:bodyPr/>
        <a:lstStyle/>
        <a:p>
          <a:pPr rtl="1"/>
          <a:endParaRPr lang="ar-EG"/>
        </a:p>
      </dgm:t>
    </dgm:pt>
    <dgm:pt modelId="{985EB7A8-DD2F-48AD-BE14-1917FD163E3B}" type="sibTrans" cxnId="{97D3A3C4-476B-493F-A5E2-C3F85CE8BAD7}">
      <dgm:prSet/>
      <dgm:spPr/>
      <dgm:t>
        <a:bodyPr/>
        <a:lstStyle/>
        <a:p>
          <a:pPr rtl="1"/>
          <a:endParaRPr lang="ar-EG"/>
        </a:p>
      </dgm:t>
    </dgm:pt>
    <dgm:pt modelId="{24E415EF-D85D-4FEC-9351-7AA7E575DC4A}" type="pres">
      <dgm:prSet presAssocID="{EEA52B0F-A99A-4D53-A848-6A8931474520}" presName="theList" presStyleCnt="0">
        <dgm:presLayoutVars>
          <dgm:dir/>
          <dgm:animLvl val="lvl"/>
          <dgm:resizeHandles val="exact"/>
        </dgm:presLayoutVars>
      </dgm:prSet>
      <dgm:spPr/>
    </dgm:pt>
    <dgm:pt modelId="{B671EB65-430B-4AED-B54D-097FC39D66E5}" type="pres">
      <dgm:prSet presAssocID="{AC011B30-9F0D-4716-8BCD-080215F0A18D}" presName="compNode" presStyleCnt="0"/>
      <dgm:spPr/>
    </dgm:pt>
    <dgm:pt modelId="{0A05E7D6-15EF-4339-93F3-EA2146FEF511}" type="pres">
      <dgm:prSet presAssocID="{AC011B30-9F0D-4716-8BCD-080215F0A18D}" presName="noGeometry" presStyleCnt="0"/>
      <dgm:spPr/>
    </dgm:pt>
    <dgm:pt modelId="{B0AA4037-C990-4B96-9090-A7B5ED9AE63B}" type="pres">
      <dgm:prSet presAssocID="{AC011B30-9F0D-4716-8BCD-080215F0A18D}" presName="childTextVisible" presStyleLbl="bgAccFollowNode1" presStyleIdx="0" presStyleCnt="1">
        <dgm:presLayoutVars>
          <dgm:bulletEnabled val="1"/>
        </dgm:presLayoutVars>
      </dgm:prSet>
      <dgm:spPr/>
    </dgm:pt>
    <dgm:pt modelId="{0EC3900B-8A33-4B26-B429-D355C216F3FF}" type="pres">
      <dgm:prSet presAssocID="{AC011B30-9F0D-4716-8BCD-080215F0A18D}" presName="childTextHidden" presStyleLbl="bgAccFollowNode1" presStyleIdx="0" presStyleCnt="1"/>
      <dgm:spPr/>
    </dgm:pt>
    <dgm:pt modelId="{2CE3B37B-25C9-49E5-AC11-DF934802D6F6}" type="pres">
      <dgm:prSet presAssocID="{AC011B30-9F0D-4716-8BCD-080215F0A18D}" presName="parentText" presStyleLbl="node1" presStyleIdx="0" presStyleCnt="1" custScaleX="357067" custScaleY="143488">
        <dgm:presLayoutVars>
          <dgm:chMax val="1"/>
          <dgm:bulletEnabled val="1"/>
        </dgm:presLayoutVars>
      </dgm:prSet>
      <dgm:spPr/>
    </dgm:pt>
  </dgm:ptLst>
  <dgm:cxnLst>
    <dgm:cxn modelId="{C031EABD-91C2-4F37-A5AE-CB3D62ADFCE7}" type="presOf" srcId="{AC011B30-9F0D-4716-8BCD-080215F0A18D}" destId="{2CE3B37B-25C9-49E5-AC11-DF934802D6F6}" srcOrd="0" destOrd="0" presId="urn:microsoft.com/office/officeart/2005/8/layout/hProcess6"/>
    <dgm:cxn modelId="{7B2B7BE5-B20F-40F1-9DB1-EDB3076AF8C6}" type="presOf" srcId="{EEA52B0F-A99A-4D53-A848-6A8931474520}" destId="{24E415EF-D85D-4FEC-9351-7AA7E575DC4A}" srcOrd="0" destOrd="0" presId="urn:microsoft.com/office/officeart/2005/8/layout/hProcess6"/>
    <dgm:cxn modelId="{97D3A3C4-476B-493F-A5E2-C3F85CE8BAD7}" srcId="{EEA52B0F-A99A-4D53-A848-6A8931474520}" destId="{AC011B30-9F0D-4716-8BCD-080215F0A18D}" srcOrd="0" destOrd="0" parTransId="{8862097E-198D-439C-890C-78457AA0D5E0}" sibTransId="{985EB7A8-DD2F-48AD-BE14-1917FD163E3B}"/>
    <dgm:cxn modelId="{91CB0D30-12A3-49BA-B84C-76FBD25A6CE6}" type="presParOf" srcId="{24E415EF-D85D-4FEC-9351-7AA7E575DC4A}" destId="{B671EB65-430B-4AED-B54D-097FC39D66E5}" srcOrd="0" destOrd="0" presId="urn:microsoft.com/office/officeart/2005/8/layout/hProcess6"/>
    <dgm:cxn modelId="{941E54B1-B022-42B6-B2F0-E9ED1CB76C3A}" type="presParOf" srcId="{B671EB65-430B-4AED-B54D-097FC39D66E5}" destId="{0A05E7D6-15EF-4339-93F3-EA2146FEF511}" srcOrd="0" destOrd="0" presId="urn:microsoft.com/office/officeart/2005/8/layout/hProcess6"/>
    <dgm:cxn modelId="{1B94380E-5EDB-4A6C-AC5E-95FE87BF2DAB}" type="presParOf" srcId="{B671EB65-430B-4AED-B54D-097FC39D66E5}" destId="{B0AA4037-C990-4B96-9090-A7B5ED9AE63B}" srcOrd="1" destOrd="0" presId="urn:microsoft.com/office/officeart/2005/8/layout/hProcess6"/>
    <dgm:cxn modelId="{B196F448-AAA7-48D6-96E2-9ACB133F235F}" type="presParOf" srcId="{B671EB65-430B-4AED-B54D-097FC39D66E5}" destId="{0EC3900B-8A33-4B26-B429-D355C216F3FF}" srcOrd="2" destOrd="0" presId="urn:microsoft.com/office/officeart/2005/8/layout/hProcess6"/>
    <dgm:cxn modelId="{73C1B6B7-BD2F-482F-B162-FC18C883BC55}" type="presParOf" srcId="{B671EB65-430B-4AED-B54D-097FC39D66E5}" destId="{2CE3B37B-25C9-49E5-AC11-DF934802D6F6}"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CF64CB-F267-4B2A-BB64-C3CC107AE659}"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pPr rtl="1"/>
          <a:endParaRPr lang="ar-EG"/>
        </a:p>
      </dgm:t>
    </dgm:pt>
    <dgm:pt modelId="{839E14C6-736F-490D-8AB0-4F63E2F8D7BA}">
      <dgm:prSet phldrT="[Text]"/>
      <dgm:spPr/>
      <dgm:t>
        <a:bodyPr/>
        <a:lstStyle/>
        <a:p>
          <a:pPr rtl="1"/>
          <a:r>
            <a:rPr lang="ar-EG" dirty="0" smtClean="0"/>
            <a:t>بناء الاختبارات حسب جدول المواصفات.</a:t>
          </a:r>
          <a:endParaRPr lang="ar-EG" dirty="0"/>
        </a:p>
      </dgm:t>
    </dgm:pt>
    <dgm:pt modelId="{032309F8-2F9D-4A06-9451-6D5E110EC2CD}" type="parTrans" cxnId="{A8BAF6B2-766A-42C5-9990-DF20A865F316}">
      <dgm:prSet/>
      <dgm:spPr/>
      <dgm:t>
        <a:bodyPr/>
        <a:lstStyle/>
        <a:p>
          <a:pPr rtl="1"/>
          <a:endParaRPr lang="ar-EG"/>
        </a:p>
      </dgm:t>
    </dgm:pt>
    <dgm:pt modelId="{F65A9441-29E8-4A75-82C4-4DF62F2376F7}" type="sibTrans" cxnId="{A8BAF6B2-766A-42C5-9990-DF20A865F316}">
      <dgm:prSet/>
      <dgm:spPr/>
      <dgm:t>
        <a:bodyPr/>
        <a:lstStyle/>
        <a:p>
          <a:pPr rtl="1"/>
          <a:endParaRPr lang="ar-EG"/>
        </a:p>
      </dgm:t>
    </dgm:pt>
    <dgm:pt modelId="{DD660B4A-BD57-446A-B5C7-F196876CFFFB}">
      <dgm:prSet phldrT="[Text]"/>
      <dgm:spPr/>
      <dgm:t>
        <a:bodyPr/>
        <a:lstStyle/>
        <a:p>
          <a:pPr rtl="1"/>
          <a:r>
            <a:rPr lang="ar-EG" dirty="0" smtClean="0"/>
            <a:t>إنتاج وسائل تعليمية مناسبة للمراحل التعليمية.</a:t>
          </a:r>
          <a:endParaRPr lang="ar-EG" dirty="0"/>
        </a:p>
      </dgm:t>
    </dgm:pt>
    <dgm:pt modelId="{EDDE2639-58EC-41E6-84DE-6978AD044C45}" type="parTrans" cxnId="{8C30D2D8-2435-4598-971E-7BEC9F09E98D}">
      <dgm:prSet/>
      <dgm:spPr/>
      <dgm:t>
        <a:bodyPr/>
        <a:lstStyle/>
        <a:p>
          <a:pPr rtl="1"/>
          <a:endParaRPr lang="ar-EG"/>
        </a:p>
      </dgm:t>
    </dgm:pt>
    <dgm:pt modelId="{8C1AE46A-95A0-476B-AD13-5D42B11057EF}" type="sibTrans" cxnId="{8C30D2D8-2435-4598-971E-7BEC9F09E98D}">
      <dgm:prSet/>
      <dgm:spPr/>
      <dgm:t>
        <a:bodyPr/>
        <a:lstStyle/>
        <a:p>
          <a:pPr rtl="1"/>
          <a:endParaRPr lang="ar-EG"/>
        </a:p>
      </dgm:t>
    </dgm:pt>
    <dgm:pt modelId="{40B1626C-C72E-4729-B3D4-A06DB43E42F2}">
      <dgm:prSet phldrT="[Text]"/>
      <dgm:spPr/>
      <dgm:t>
        <a:bodyPr/>
        <a:lstStyle/>
        <a:p>
          <a:pPr rtl="1"/>
          <a:r>
            <a:rPr lang="ar-EG" dirty="0" smtClean="0"/>
            <a:t>التخطيط للقيام بالتجارب.</a:t>
          </a:r>
          <a:endParaRPr lang="ar-EG" dirty="0"/>
        </a:p>
      </dgm:t>
    </dgm:pt>
    <dgm:pt modelId="{249FE634-96D2-4483-89AE-774A84DBC235}" type="parTrans" cxnId="{5C96B3DC-5738-47F6-8684-E5945F847917}">
      <dgm:prSet/>
      <dgm:spPr/>
      <dgm:t>
        <a:bodyPr/>
        <a:lstStyle/>
        <a:p>
          <a:pPr rtl="1"/>
          <a:endParaRPr lang="ar-EG"/>
        </a:p>
      </dgm:t>
    </dgm:pt>
    <dgm:pt modelId="{03A22AA1-1FE1-45A2-ADAA-AE6B3876F01A}" type="sibTrans" cxnId="{5C96B3DC-5738-47F6-8684-E5945F847917}">
      <dgm:prSet/>
      <dgm:spPr/>
      <dgm:t>
        <a:bodyPr/>
        <a:lstStyle/>
        <a:p>
          <a:pPr rtl="1"/>
          <a:endParaRPr lang="ar-EG"/>
        </a:p>
      </dgm:t>
    </dgm:pt>
    <dgm:pt modelId="{591EFC9D-2043-47A8-9C99-7607BF46BFFF}">
      <dgm:prSet phldrT="[Text]"/>
      <dgm:spPr/>
      <dgm:t>
        <a:bodyPr/>
        <a:lstStyle/>
        <a:p>
          <a:pPr rtl="1"/>
          <a:r>
            <a:rPr lang="ar-EG" dirty="0" smtClean="0"/>
            <a:t>الاستخدام الأمثل لطرائق التدريس</a:t>
          </a:r>
          <a:endParaRPr lang="ar-EG" dirty="0"/>
        </a:p>
      </dgm:t>
    </dgm:pt>
    <dgm:pt modelId="{A642FB9D-FBE2-47FA-BC5E-4A40E6F74AAC}" type="parTrans" cxnId="{E11C8C5C-17AF-4A90-A99C-83993844A4A0}">
      <dgm:prSet/>
      <dgm:spPr/>
      <dgm:t>
        <a:bodyPr/>
        <a:lstStyle/>
        <a:p>
          <a:pPr rtl="1"/>
          <a:endParaRPr lang="ar-EG"/>
        </a:p>
      </dgm:t>
    </dgm:pt>
    <dgm:pt modelId="{7CDF879B-03F5-4B3F-9D3E-FF5BEDF1DEA4}" type="sibTrans" cxnId="{E11C8C5C-17AF-4A90-A99C-83993844A4A0}">
      <dgm:prSet/>
      <dgm:spPr/>
      <dgm:t>
        <a:bodyPr/>
        <a:lstStyle/>
        <a:p>
          <a:pPr rtl="1"/>
          <a:endParaRPr lang="ar-EG"/>
        </a:p>
      </dgm:t>
    </dgm:pt>
    <dgm:pt modelId="{D2A28B52-F709-4DC8-B519-14593E8CB61E}">
      <dgm:prSet/>
      <dgm:spPr/>
      <dgm:t>
        <a:bodyPr/>
        <a:lstStyle/>
        <a:p>
          <a:pPr rtl="1"/>
          <a:r>
            <a:rPr lang="ar-EG" smtClean="0"/>
            <a:t>تحليل محتوي الوحدات الدراسية.</a:t>
          </a:r>
          <a:endParaRPr lang="en-US"/>
        </a:p>
      </dgm:t>
    </dgm:pt>
    <dgm:pt modelId="{1CD0BB14-1C95-44A8-B561-3A95FCAC4658}" type="parTrans" cxnId="{EBC8112E-EDEB-4E28-801B-35E463AAB1E6}">
      <dgm:prSet/>
      <dgm:spPr/>
      <dgm:t>
        <a:bodyPr/>
        <a:lstStyle/>
        <a:p>
          <a:pPr rtl="1"/>
          <a:endParaRPr lang="ar-EG"/>
        </a:p>
      </dgm:t>
    </dgm:pt>
    <dgm:pt modelId="{58797DA3-80A9-4030-802E-835499394BE3}" type="sibTrans" cxnId="{EBC8112E-EDEB-4E28-801B-35E463AAB1E6}">
      <dgm:prSet/>
      <dgm:spPr/>
      <dgm:t>
        <a:bodyPr/>
        <a:lstStyle/>
        <a:p>
          <a:pPr rtl="1"/>
          <a:endParaRPr lang="ar-EG"/>
        </a:p>
      </dgm:t>
    </dgm:pt>
    <dgm:pt modelId="{FEA720E2-2429-46BB-8053-5A583C56BBED}" type="pres">
      <dgm:prSet presAssocID="{83CF64CB-F267-4B2A-BB64-C3CC107AE659}" presName="Name0" presStyleCnt="0">
        <dgm:presLayoutVars>
          <dgm:chMax/>
          <dgm:chPref/>
          <dgm:dir/>
        </dgm:presLayoutVars>
      </dgm:prSet>
      <dgm:spPr/>
    </dgm:pt>
    <dgm:pt modelId="{42DDFAFE-5612-4F2F-BCD8-0828D9483BA2}" type="pres">
      <dgm:prSet presAssocID="{D2A28B52-F709-4DC8-B519-14593E8CB61E}" presName="parenttextcomposite" presStyleCnt="0"/>
      <dgm:spPr/>
    </dgm:pt>
    <dgm:pt modelId="{5C1F9FFA-ACB0-4EA5-B60A-03720B99EF6F}" type="pres">
      <dgm:prSet presAssocID="{D2A28B52-F709-4DC8-B519-14593E8CB61E}" presName="parenttext" presStyleLbl="revTx" presStyleIdx="0" presStyleCnt="3">
        <dgm:presLayoutVars>
          <dgm:chMax/>
          <dgm:chPref val="2"/>
          <dgm:bulletEnabled val="1"/>
        </dgm:presLayoutVars>
      </dgm:prSet>
      <dgm:spPr/>
    </dgm:pt>
    <dgm:pt modelId="{787134EE-D43B-419B-856B-611B1EEEA682}" type="pres">
      <dgm:prSet presAssocID="{D2A28B52-F709-4DC8-B519-14593E8CB61E}" presName="parallelogramComposite" presStyleCnt="0"/>
      <dgm:spPr/>
    </dgm:pt>
    <dgm:pt modelId="{FFF8CDFC-C35A-4B5B-B9B2-FAAAD494705E}" type="pres">
      <dgm:prSet presAssocID="{D2A28B52-F709-4DC8-B519-14593E8CB61E}" presName="parallelogram1" presStyleLbl="alignNode1" presStyleIdx="0" presStyleCnt="21"/>
      <dgm:spPr/>
    </dgm:pt>
    <dgm:pt modelId="{2B37B262-6A62-439F-9EBB-81BE648B5E0F}" type="pres">
      <dgm:prSet presAssocID="{D2A28B52-F709-4DC8-B519-14593E8CB61E}" presName="parallelogram2" presStyleLbl="alignNode1" presStyleIdx="1" presStyleCnt="21"/>
      <dgm:spPr/>
    </dgm:pt>
    <dgm:pt modelId="{61EC359D-F6BD-4487-B9CF-127C99274835}" type="pres">
      <dgm:prSet presAssocID="{D2A28B52-F709-4DC8-B519-14593E8CB61E}" presName="parallelogram3" presStyleLbl="alignNode1" presStyleIdx="2" presStyleCnt="21"/>
      <dgm:spPr/>
    </dgm:pt>
    <dgm:pt modelId="{EDE0FD12-067E-4A7D-8D89-31C0915F91DA}" type="pres">
      <dgm:prSet presAssocID="{D2A28B52-F709-4DC8-B519-14593E8CB61E}" presName="parallelogram4" presStyleLbl="alignNode1" presStyleIdx="3" presStyleCnt="21"/>
      <dgm:spPr/>
    </dgm:pt>
    <dgm:pt modelId="{C537E996-B0CD-441A-AECA-524D8169AFAC}" type="pres">
      <dgm:prSet presAssocID="{D2A28B52-F709-4DC8-B519-14593E8CB61E}" presName="parallelogram5" presStyleLbl="alignNode1" presStyleIdx="4" presStyleCnt="21"/>
      <dgm:spPr/>
    </dgm:pt>
    <dgm:pt modelId="{55D7F3C9-2A14-4622-8B5E-757847C2810D}" type="pres">
      <dgm:prSet presAssocID="{D2A28B52-F709-4DC8-B519-14593E8CB61E}" presName="parallelogram6" presStyleLbl="alignNode1" presStyleIdx="5" presStyleCnt="21"/>
      <dgm:spPr/>
    </dgm:pt>
    <dgm:pt modelId="{8D4D01D4-4399-48EC-B9E4-C0535831692A}" type="pres">
      <dgm:prSet presAssocID="{D2A28B52-F709-4DC8-B519-14593E8CB61E}" presName="parallelogram7" presStyleLbl="alignNode1" presStyleIdx="6" presStyleCnt="21"/>
      <dgm:spPr/>
    </dgm:pt>
    <dgm:pt modelId="{5F9FF04D-B560-4A09-9B0D-D541C5E787B8}" type="pres">
      <dgm:prSet presAssocID="{58797DA3-80A9-4030-802E-835499394BE3}" presName="sibTrans" presStyleCnt="0"/>
      <dgm:spPr/>
    </dgm:pt>
    <dgm:pt modelId="{56B59132-626C-4A93-BF49-9647EFE3A454}" type="pres">
      <dgm:prSet presAssocID="{839E14C6-736F-490D-8AB0-4F63E2F8D7BA}" presName="parenttextcomposite" presStyleCnt="0"/>
      <dgm:spPr/>
    </dgm:pt>
    <dgm:pt modelId="{A54AFDC5-CC72-49B5-86A7-FF6F58F0B178}" type="pres">
      <dgm:prSet presAssocID="{839E14C6-736F-490D-8AB0-4F63E2F8D7BA}" presName="parenttext" presStyleLbl="revTx" presStyleIdx="1" presStyleCnt="3">
        <dgm:presLayoutVars>
          <dgm:chMax/>
          <dgm:chPref val="2"/>
          <dgm:bulletEnabled val="1"/>
        </dgm:presLayoutVars>
      </dgm:prSet>
      <dgm:spPr/>
      <dgm:t>
        <a:bodyPr/>
        <a:lstStyle/>
        <a:p>
          <a:pPr rtl="1"/>
          <a:endParaRPr lang="ar-EG"/>
        </a:p>
      </dgm:t>
    </dgm:pt>
    <dgm:pt modelId="{E1940766-66D5-44D0-84B0-82E897E80235}" type="pres">
      <dgm:prSet presAssocID="{839E14C6-736F-490D-8AB0-4F63E2F8D7BA}" presName="composite" presStyleCnt="0"/>
      <dgm:spPr/>
    </dgm:pt>
    <dgm:pt modelId="{101EB007-E803-4D50-8ABB-8E3E1885D57A}" type="pres">
      <dgm:prSet presAssocID="{839E14C6-736F-490D-8AB0-4F63E2F8D7BA}" presName="chevron1" presStyleLbl="alignNode1" presStyleIdx="7" presStyleCnt="21"/>
      <dgm:spPr/>
    </dgm:pt>
    <dgm:pt modelId="{9C396EEC-5658-453E-8063-1EBB7B695220}" type="pres">
      <dgm:prSet presAssocID="{839E14C6-736F-490D-8AB0-4F63E2F8D7BA}" presName="chevron2" presStyleLbl="alignNode1" presStyleIdx="8" presStyleCnt="21"/>
      <dgm:spPr/>
    </dgm:pt>
    <dgm:pt modelId="{8C0EDCED-3B4B-44C9-9E5B-309F64046B1C}" type="pres">
      <dgm:prSet presAssocID="{839E14C6-736F-490D-8AB0-4F63E2F8D7BA}" presName="chevron3" presStyleLbl="alignNode1" presStyleIdx="9" presStyleCnt="21"/>
      <dgm:spPr/>
    </dgm:pt>
    <dgm:pt modelId="{6A6E644F-D84D-4A81-BA41-7107A15BDD39}" type="pres">
      <dgm:prSet presAssocID="{839E14C6-736F-490D-8AB0-4F63E2F8D7BA}" presName="chevron4" presStyleLbl="alignNode1" presStyleIdx="10" presStyleCnt="21"/>
      <dgm:spPr/>
    </dgm:pt>
    <dgm:pt modelId="{5BE4A3F8-07D2-46C4-A270-4B2C4825DA98}" type="pres">
      <dgm:prSet presAssocID="{839E14C6-736F-490D-8AB0-4F63E2F8D7BA}" presName="chevron5" presStyleLbl="alignNode1" presStyleIdx="11" presStyleCnt="21"/>
      <dgm:spPr/>
    </dgm:pt>
    <dgm:pt modelId="{D9DBA579-B88E-4F1E-828F-70D746B4DDC9}" type="pres">
      <dgm:prSet presAssocID="{839E14C6-736F-490D-8AB0-4F63E2F8D7BA}" presName="chevron6" presStyleLbl="alignNode1" presStyleIdx="12" presStyleCnt="21"/>
      <dgm:spPr/>
    </dgm:pt>
    <dgm:pt modelId="{CD83A3FE-6DC3-4B9F-8CA8-04959C23A8C0}" type="pres">
      <dgm:prSet presAssocID="{839E14C6-736F-490D-8AB0-4F63E2F8D7BA}" presName="chevron7" presStyleLbl="alignNode1" presStyleIdx="13" presStyleCnt="21"/>
      <dgm:spPr/>
    </dgm:pt>
    <dgm:pt modelId="{FFB46E6E-8C0B-452F-93F9-285F09C4A3E2}" type="pres">
      <dgm:prSet presAssocID="{839E14C6-736F-490D-8AB0-4F63E2F8D7BA}" presName="childtext" presStyleLbl="solidFgAcc1" presStyleIdx="0" presStyleCnt="2">
        <dgm:presLayoutVars>
          <dgm:chMax/>
          <dgm:chPref val="0"/>
          <dgm:bulletEnabled val="1"/>
        </dgm:presLayoutVars>
      </dgm:prSet>
      <dgm:spPr/>
      <dgm:t>
        <a:bodyPr/>
        <a:lstStyle/>
        <a:p>
          <a:pPr rtl="1"/>
          <a:endParaRPr lang="ar-EG"/>
        </a:p>
      </dgm:t>
    </dgm:pt>
    <dgm:pt modelId="{D28DB4CB-669F-4866-9BB7-A60C429116DC}" type="pres">
      <dgm:prSet presAssocID="{F65A9441-29E8-4A75-82C4-4DF62F2376F7}" presName="sibTrans" presStyleCnt="0"/>
      <dgm:spPr/>
    </dgm:pt>
    <dgm:pt modelId="{591A4140-9BE0-420A-B052-25EBD400D499}" type="pres">
      <dgm:prSet presAssocID="{40B1626C-C72E-4729-B3D4-A06DB43E42F2}" presName="parenttextcomposite" presStyleCnt="0"/>
      <dgm:spPr/>
    </dgm:pt>
    <dgm:pt modelId="{D7A2C9E3-FC44-4B7F-9226-59463E5B2FB1}" type="pres">
      <dgm:prSet presAssocID="{40B1626C-C72E-4729-B3D4-A06DB43E42F2}" presName="parenttext" presStyleLbl="revTx" presStyleIdx="2" presStyleCnt="3">
        <dgm:presLayoutVars>
          <dgm:chMax/>
          <dgm:chPref val="2"/>
          <dgm:bulletEnabled val="1"/>
        </dgm:presLayoutVars>
      </dgm:prSet>
      <dgm:spPr/>
      <dgm:t>
        <a:bodyPr/>
        <a:lstStyle/>
        <a:p>
          <a:pPr rtl="1"/>
          <a:endParaRPr lang="ar-EG"/>
        </a:p>
      </dgm:t>
    </dgm:pt>
    <dgm:pt modelId="{87645F27-C451-47EB-9CBC-693BF34DCE7C}" type="pres">
      <dgm:prSet presAssocID="{40B1626C-C72E-4729-B3D4-A06DB43E42F2}" presName="composite" presStyleCnt="0"/>
      <dgm:spPr/>
    </dgm:pt>
    <dgm:pt modelId="{F2D2FEBA-D026-4998-A4F3-783F3CB6E60E}" type="pres">
      <dgm:prSet presAssocID="{40B1626C-C72E-4729-B3D4-A06DB43E42F2}" presName="chevron1" presStyleLbl="alignNode1" presStyleIdx="14" presStyleCnt="21"/>
      <dgm:spPr/>
    </dgm:pt>
    <dgm:pt modelId="{39C4768B-AE6A-4613-BA02-FB7782A6EE32}" type="pres">
      <dgm:prSet presAssocID="{40B1626C-C72E-4729-B3D4-A06DB43E42F2}" presName="chevron2" presStyleLbl="alignNode1" presStyleIdx="15" presStyleCnt="21"/>
      <dgm:spPr/>
    </dgm:pt>
    <dgm:pt modelId="{7A3D0E65-672C-4185-A48D-A22E55CF56BF}" type="pres">
      <dgm:prSet presAssocID="{40B1626C-C72E-4729-B3D4-A06DB43E42F2}" presName="chevron3" presStyleLbl="alignNode1" presStyleIdx="16" presStyleCnt="21"/>
      <dgm:spPr/>
    </dgm:pt>
    <dgm:pt modelId="{46B1EE18-DEB5-4D90-B17F-AB408F4B7689}" type="pres">
      <dgm:prSet presAssocID="{40B1626C-C72E-4729-B3D4-A06DB43E42F2}" presName="chevron4" presStyleLbl="alignNode1" presStyleIdx="17" presStyleCnt="21"/>
      <dgm:spPr/>
    </dgm:pt>
    <dgm:pt modelId="{0633B538-4686-43FC-B267-542EB938BF45}" type="pres">
      <dgm:prSet presAssocID="{40B1626C-C72E-4729-B3D4-A06DB43E42F2}" presName="chevron5" presStyleLbl="alignNode1" presStyleIdx="18" presStyleCnt="21"/>
      <dgm:spPr/>
    </dgm:pt>
    <dgm:pt modelId="{86506E35-4483-4619-A1BF-89FD18032B43}" type="pres">
      <dgm:prSet presAssocID="{40B1626C-C72E-4729-B3D4-A06DB43E42F2}" presName="chevron6" presStyleLbl="alignNode1" presStyleIdx="19" presStyleCnt="21"/>
      <dgm:spPr/>
    </dgm:pt>
    <dgm:pt modelId="{4233991D-F284-4CFA-B9C9-A18F1E8F7BBC}" type="pres">
      <dgm:prSet presAssocID="{40B1626C-C72E-4729-B3D4-A06DB43E42F2}" presName="chevron7" presStyleLbl="alignNode1" presStyleIdx="20" presStyleCnt="21"/>
      <dgm:spPr/>
    </dgm:pt>
    <dgm:pt modelId="{009A4C47-D875-49EC-A7D3-218BA7C6221E}" type="pres">
      <dgm:prSet presAssocID="{40B1626C-C72E-4729-B3D4-A06DB43E42F2}" presName="childtext" presStyleLbl="solidFgAcc1" presStyleIdx="1" presStyleCnt="2">
        <dgm:presLayoutVars>
          <dgm:chMax/>
          <dgm:chPref val="0"/>
          <dgm:bulletEnabled val="1"/>
        </dgm:presLayoutVars>
      </dgm:prSet>
      <dgm:spPr/>
      <dgm:t>
        <a:bodyPr/>
        <a:lstStyle/>
        <a:p>
          <a:pPr rtl="1"/>
          <a:endParaRPr lang="ar-EG"/>
        </a:p>
      </dgm:t>
    </dgm:pt>
  </dgm:ptLst>
  <dgm:cxnLst>
    <dgm:cxn modelId="{5C96B3DC-5738-47F6-8684-E5945F847917}" srcId="{83CF64CB-F267-4B2A-BB64-C3CC107AE659}" destId="{40B1626C-C72E-4729-B3D4-A06DB43E42F2}" srcOrd="2" destOrd="0" parTransId="{249FE634-96D2-4483-89AE-774A84DBC235}" sibTransId="{03A22AA1-1FE1-45A2-ADAA-AE6B3876F01A}"/>
    <dgm:cxn modelId="{E11C8C5C-17AF-4A90-A99C-83993844A4A0}" srcId="{40B1626C-C72E-4729-B3D4-A06DB43E42F2}" destId="{591EFC9D-2043-47A8-9C99-7607BF46BFFF}" srcOrd="0" destOrd="0" parTransId="{A642FB9D-FBE2-47FA-BC5E-4A40E6F74AAC}" sibTransId="{7CDF879B-03F5-4B3F-9D3E-FF5BEDF1DEA4}"/>
    <dgm:cxn modelId="{DE8E3FC4-08C7-476B-A567-515F6A118154}" type="presOf" srcId="{DD660B4A-BD57-446A-B5C7-F196876CFFFB}" destId="{FFB46E6E-8C0B-452F-93F9-285F09C4A3E2}" srcOrd="0" destOrd="0" presId="urn:microsoft.com/office/officeart/2008/layout/VerticalAccentList"/>
    <dgm:cxn modelId="{31EF0436-6D44-4447-B976-DCE5297AFC1D}" type="presOf" srcId="{591EFC9D-2043-47A8-9C99-7607BF46BFFF}" destId="{009A4C47-D875-49EC-A7D3-218BA7C6221E}" srcOrd="0" destOrd="0" presId="urn:microsoft.com/office/officeart/2008/layout/VerticalAccentList"/>
    <dgm:cxn modelId="{EBC8112E-EDEB-4E28-801B-35E463AAB1E6}" srcId="{83CF64CB-F267-4B2A-BB64-C3CC107AE659}" destId="{D2A28B52-F709-4DC8-B519-14593E8CB61E}" srcOrd="0" destOrd="0" parTransId="{1CD0BB14-1C95-44A8-B561-3A95FCAC4658}" sibTransId="{58797DA3-80A9-4030-802E-835499394BE3}"/>
    <dgm:cxn modelId="{3DD6C6BB-6CAF-446E-85CF-E66EE81E6CE8}" type="presOf" srcId="{83CF64CB-F267-4B2A-BB64-C3CC107AE659}" destId="{FEA720E2-2429-46BB-8053-5A583C56BBED}" srcOrd="0" destOrd="0" presId="urn:microsoft.com/office/officeart/2008/layout/VerticalAccentList"/>
    <dgm:cxn modelId="{A8BAF6B2-766A-42C5-9990-DF20A865F316}" srcId="{83CF64CB-F267-4B2A-BB64-C3CC107AE659}" destId="{839E14C6-736F-490D-8AB0-4F63E2F8D7BA}" srcOrd="1" destOrd="0" parTransId="{032309F8-2F9D-4A06-9451-6D5E110EC2CD}" sibTransId="{F65A9441-29E8-4A75-82C4-4DF62F2376F7}"/>
    <dgm:cxn modelId="{8C30D2D8-2435-4598-971E-7BEC9F09E98D}" srcId="{839E14C6-736F-490D-8AB0-4F63E2F8D7BA}" destId="{DD660B4A-BD57-446A-B5C7-F196876CFFFB}" srcOrd="0" destOrd="0" parTransId="{EDDE2639-58EC-41E6-84DE-6978AD044C45}" sibTransId="{8C1AE46A-95A0-476B-AD13-5D42B11057EF}"/>
    <dgm:cxn modelId="{32AFD767-2638-4DFF-A2D6-61C887D03CDD}" type="presOf" srcId="{40B1626C-C72E-4729-B3D4-A06DB43E42F2}" destId="{D7A2C9E3-FC44-4B7F-9226-59463E5B2FB1}" srcOrd="0" destOrd="0" presId="urn:microsoft.com/office/officeart/2008/layout/VerticalAccentList"/>
    <dgm:cxn modelId="{0881E485-E64D-4C6A-9E90-272D019C50FE}" type="presOf" srcId="{D2A28B52-F709-4DC8-B519-14593E8CB61E}" destId="{5C1F9FFA-ACB0-4EA5-B60A-03720B99EF6F}" srcOrd="0" destOrd="0" presId="urn:microsoft.com/office/officeart/2008/layout/VerticalAccentList"/>
    <dgm:cxn modelId="{EE178CC7-C9B0-4D5A-B87D-F43CB516EF0B}" type="presOf" srcId="{839E14C6-736F-490D-8AB0-4F63E2F8D7BA}" destId="{A54AFDC5-CC72-49B5-86A7-FF6F58F0B178}" srcOrd="0" destOrd="0" presId="urn:microsoft.com/office/officeart/2008/layout/VerticalAccentList"/>
    <dgm:cxn modelId="{6616AF0A-8182-44FB-9CE7-F806AD2CA7B3}" type="presParOf" srcId="{FEA720E2-2429-46BB-8053-5A583C56BBED}" destId="{42DDFAFE-5612-4F2F-BCD8-0828D9483BA2}" srcOrd="0" destOrd="0" presId="urn:microsoft.com/office/officeart/2008/layout/VerticalAccentList"/>
    <dgm:cxn modelId="{5422E36E-37F5-466A-BD73-385FC40EC4FF}" type="presParOf" srcId="{42DDFAFE-5612-4F2F-BCD8-0828D9483BA2}" destId="{5C1F9FFA-ACB0-4EA5-B60A-03720B99EF6F}" srcOrd="0" destOrd="0" presId="urn:microsoft.com/office/officeart/2008/layout/VerticalAccentList"/>
    <dgm:cxn modelId="{9948D2CB-2EDD-4C24-825D-B1825F675743}" type="presParOf" srcId="{FEA720E2-2429-46BB-8053-5A583C56BBED}" destId="{787134EE-D43B-419B-856B-611B1EEEA682}" srcOrd="1" destOrd="0" presId="urn:microsoft.com/office/officeart/2008/layout/VerticalAccentList"/>
    <dgm:cxn modelId="{1838129E-1A79-4653-B77F-6BE1BE45CBF3}" type="presParOf" srcId="{787134EE-D43B-419B-856B-611B1EEEA682}" destId="{FFF8CDFC-C35A-4B5B-B9B2-FAAAD494705E}" srcOrd="0" destOrd="0" presId="urn:microsoft.com/office/officeart/2008/layout/VerticalAccentList"/>
    <dgm:cxn modelId="{D6A948AD-AF98-4189-82C3-FB2460E810EA}" type="presParOf" srcId="{787134EE-D43B-419B-856B-611B1EEEA682}" destId="{2B37B262-6A62-439F-9EBB-81BE648B5E0F}" srcOrd="1" destOrd="0" presId="urn:microsoft.com/office/officeart/2008/layout/VerticalAccentList"/>
    <dgm:cxn modelId="{EFE47E68-0639-4F86-8036-AF1165A1540F}" type="presParOf" srcId="{787134EE-D43B-419B-856B-611B1EEEA682}" destId="{61EC359D-F6BD-4487-B9CF-127C99274835}" srcOrd="2" destOrd="0" presId="urn:microsoft.com/office/officeart/2008/layout/VerticalAccentList"/>
    <dgm:cxn modelId="{0BE07F91-56F4-4D6D-96F1-3B2F497483D3}" type="presParOf" srcId="{787134EE-D43B-419B-856B-611B1EEEA682}" destId="{EDE0FD12-067E-4A7D-8D89-31C0915F91DA}" srcOrd="3" destOrd="0" presId="urn:microsoft.com/office/officeart/2008/layout/VerticalAccentList"/>
    <dgm:cxn modelId="{63953172-389C-4432-9927-3B5B1C6199C7}" type="presParOf" srcId="{787134EE-D43B-419B-856B-611B1EEEA682}" destId="{C537E996-B0CD-441A-AECA-524D8169AFAC}" srcOrd="4" destOrd="0" presId="urn:microsoft.com/office/officeart/2008/layout/VerticalAccentList"/>
    <dgm:cxn modelId="{BE8A4432-627B-47DD-8974-D42FFA2A4454}" type="presParOf" srcId="{787134EE-D43B-419B-856B-611B1EEEA682}" destId="{55D7F3C9-2A14-4622-8B5E-757847C2810D}" srcOrd="5" destOrd="0" presId="urn:microsoft.com/office/officeart/2008/layout/VerticalAccentList"/>
    <dgm:cxn modelId="{6032AF90-72F5-42FA-8619-81B10A326312}" type="presParOf" srcId="{787134EE-D43B-419B-856B-611B1EEEA682}" destId="{8D4D01D4-4399-48EC-B9E4-C0535831692A}" srcOrd="6" destOrd="0" presId="urn:microsoft.com/office/officeart/2008/layout/VerticalAccentList"/>
    <dgm:cxn modelId="{796029C3-7027-4F88-B800-081BE73B953B}" type="presParOf" srcId="{FEA720E2-2429-46BB-8053-5A583C56BBED}" destId="{5F9FF04D-B560-4A09-9B0D-D541C5E787B8}" srcOrd="2" destOrd="0" presId="urn:microsoft.com/office/officeart/2008/layout/VerticalAccentList"/>
    <dgm:cxn modelId="{8013D35B-1644-4804-BC8F-F34765F9D3EA}" type="presParOf" srcId="{FEA720E2-2429-46BB-8053-5A583C56BBED}" destId="{56B59132-626C-4A93-BF49-9647EFE3A454}" srcOrd="3" destOrd="0" presId="urn:microsoft.com/office/officeart/2008/layout/VerticalAccentList"/>
    <dgm:cxn modelId="{4F86000D-5329-496D-8BAB-0199F99454B8}" type="presParOf" srcId="{56B59132-626C-4A93-BF49-9647EFE3A454}" destId="{A54AFDC5-CC72-49B5-86A7-FF6F58F0B178}" srcOrd="0" destOrd="0" presId="urn:microsoft.com/office/officeart/2008/layout/VerticalAccentList"/>
    <dgm:cxn modelId="{BBF4318C-E39B-47BF-9B18-5E693B64665E}" type="presParOf" srcId="{FEA720E2-2429-46BB-8053-5A583C56BBED}" destId="{E1940766-66D5-44D0-84B0-82E897E80235}" srcOrd="4" destOrd="0" presId="urn:microsoft.com/office/officeart/2008/layout/VerticalAccentList"/>
    <dgm:cxn modelId="{F3D34A7A-96C4-4E2B-81D7-A2DE29CBAE93}" type="presParOf" srcId="{E1940766-66D5-44D0-84B0-82E897E80235}" destId="{101EB007-E803-4D50-8ABB-8E3E1885D57A}" srcOrd="0" destOrd="0" presId="urn:microsoft.com/office/officeart/2008/layout/VerticalAccentList"/>
    <dgm:cxn modelId="{8DD51B10-9320-437E-8844-F8AB7E575F72}" type="presParOf" srcId="{E1940766-66D5-44D0-84B0-82E897E80235}" destId="{9C396EEC-5658-453E-8063-1EBB7B695220}" srcOrd="1" destOrd="0" presId="urn:microsoft.com/office/officeart/2008/layout/VerticalAccentList"/>
    <dgm:cxn modelId="{03DFF8B4-E184-4F11-97F0-B8D94A48A55C}" type="presParOf" srcId="{E1940766-66D5-44D0-84B0-82E897E80235}" destId="{8C0EDCED-3B4B-44C9-9E5B-309F64046B1C}" srcOrd="2" destOrd="0" presId="urn:microsoft.com/office/officeart/2008/layout/VerticalAccentList"/>
    <dgm:cxn modelId="{05CCC685-E305-4A6C-BA88-6672F6C42BB1}" type="presParOf" srcId="{E1940766-66D5-44D0-84B0-82E897E80235}" destId="{6A6E644F-D84D-4A81-BA41-7107A15BDD39}" srcOrd="3" destOrd="0" presId="urn:microsoft.com/office/officeart/2008/layout/VerticalAccentList"/>
    <dgm:cxn modelId="{40778DEC-F24D-4B6C-973E-845ABD3BCDF1}" type="presParOf" srcId="{E1940766-66D5-44D0-84B0-82E897E80235}" destId="{5BE4A3F8-07D2-46C4-A270-4B2C4825DA98}" srcOrd="4" destOrd="0" presId="urn:microsoft.com/office/officeart/2008/layout/VerticalAccentList"/>
    <dgm:cxn modelId="{C32DC80D-E302-4A91-ADBD-C4F9876D6BB2}" type="presParOf" srcId="{E1940766-66D5-44D0-84B0-82E897E80235}" destId="{D9DBA579-B88E-4F1E-828F-70D746B4DDC9}" srcOrd="5" destOrd="0" presId="urn:microsoft.com/office/officeart/2008/layout/VerticalAccentList"/>
    <dgm:cxn modelId="{66BBB084-1B65-4E3F-A456-B3ED5628F6EB}" type="presParOf" srcId="{E1940766-66D5-44D0-84B0-82E897E80235}" destId="{CD83A3FE-6DC3-4B9F-8CA8-04959C23A8C0}" srcOrd="6" destOrd="0" presId="urn:microsoft.com/office/officeart/2008/layout/VerticalAccentList"/>
    <dgm:cxn modelId="{F17FCF91-5685-433E-8657-C363548A14AC}" type="presParOf" srcId="{E1940766-66D5-44D0-84B0-82E897E80235}" destId="{FFB46E6E-8C0B-452F-93F9-285F09C4A3E2}" srcOrd="7" destOrd="0" presId="urn:microsoft.com/office/officeart/2008/layout/VerticalAccentList"/>
    <dgm:cxn modelId="{70BCA465-4FCD-4222-AA48-D5484C6D8482}" type="presParOf" srcId="{FEA720E2-2429-46BB-8053-5A583C56BBED}" destId="{D28DB4CB-669F-4866-9BB7-A60C429116DC}" srcOrd="5" destOrd="0" presId="urn:microsoft.com/office/officeart/2008/layout/VerticalAccentList"/>
    <dgm:cxn modelId="{BE6D4E18-3F38-4D00-8CAB-2D31444E12FA}" type="presParOf" srcId="{FEA720E2-2429-46BB-8053-5A583C56BBED}" destId="{591A4140-9BE0-420A-B052-25EBD400D499}" srcOrd="6" destOrd="0" presId="urn:microsoft.com/office/officeart/2008/layout/VerticalAccentList"/>
    <dgm:cxn modelId="{EB1D539F-B677-4E62-8838-281C78AEA61C}" type="presParOf" srcId="{591A4140-9BE0-420A-B052-25EBD400D499}" destId="{D7A2C9E3-FC44-4B7F-9226-59463E5B2FB1}" srcOrd="0" destOrd="0" presId="urn:microsoft.com/office/officeart/2008/layout/VerticalAccentList"/>
    <dgm:cxn modelId="{60365043-2860-45C9-B012-E10909A8DC8D}" type="presParOf" srcId="{FEA720E2-2429-46BB-8053-5A583C56BBED}" destId="{87645F27-C451-47EB-9CBC-693BF34DCE7C}" srcOrd="7" destOrd="0" presId="urn:microsoft.com/office/officeart/2008/layout/VerticalAccentList"/>
    <dgm:cxn modelId="{83A77BE4-E1A8-438F-8598-28A569B5DECB}" type="presParOf" srcId="{87645F27-C451-47EB-9CBC-693BF34DCE7C}" destId="{F2D2FEBA-D026-4998-A4F3-783F3CB6E60E}" srcOrd="0" destOrd="0" presId="urn:microsoft.com/office/officeart/2008/layout/VerticalAccentList"/>
    <dgm:cxn modelId="{476F997A-81B4-4917-905E-4BDE2834E560}" type="presParOf" srcId="{87645F27-C451-47EB-9CBC-693BF34DCE7C}" destId="{39C4768B-AE6A-4613-BA02-FB7782A6EE32}" srcOrd="1" destOrd="0" presId="urn:microsoft.com/office/officeart/2008/layout/VerticalAccentList"/>
    <dgm:cxn modelId="{02073C93-2EAF-4464-9240-59904E6AAAEA}" type="presParOf" srcId="{87645F27-C451-47EB-9CBC-693BF34DCE7C}" destId="{7A3D0E65-672C-4185-A48D-A22E55CF56BF}" srcOrd="2" destOrd="0" presId="urn:microsoft.com/office/officeart/2008/layout/VerticalAccentList"/>
    <dgm:cxn modelId="{1393EB68-BACD-41CB-BDF3-B173BA2E466E}" type="presParOf" srcId="{87645F27-C451-47EB-9CBC-693BF34DCE7C}" destId="{46B1EE18-DEB5-4D90-B17F-AB408F4B7689}" srcOrd="3" destOrd="0" presId="urn:microsoft.com/office/officeart/2008/layout/VerticalAccentList"/>
    <dgm:cxn modelId="{A19832A8-D576-4608-A280-F21C785E7972}" type="presParOf" srcId="{87645F27-C451-47EB-9CBC-693BF34DCE7C}" destId="{0633B538-4686-43FC-B267-542EB938BF45}" srcOrd="4" destOrd="0" presId="urn:microsoft.com/office/officeart/2008/layout/VerticalAccentList"/>
    <dgm:cxn modelId="{669FAEB7-3B09-4429-9E74-1A1D8B5FE56F}" type="presParOf" srcId="{87645F27-C451-47EB-9CBC-693BF34DCE7C}" destId="{86506E35-4483-4619-A1BF-89FD18032B43}" srcOrd="5" destOrd="0" presId="urn:microsoft.com/office/officeart/2008/layout/VerticalAccentList"/>
    <dgm:cxn modelId="{A5BAB365-8F17-4423-8CAC-C0C470806DB6}" type="presParOf" srcId="{87645F27-C451-47EB-9CBC-693BF34DCE7C}" destId="{4233991D-F284-4CFA-B9C9-A18F1E8F7BBC}" srcOrd="6" destOrd="0" presId="urn:microsoft.com/office/officeart/2008/layout/VerticalAccentList"/>
    <dgm:cxn modelId="{BF9D657D-6966-4FC3-9E3F-1CE8418A7E5A}" type="presParOf" srcId="{87645F27-C451-47EB-9CBC-693BF34DCE7C}" destId="{009A4C47-D875-49EC-A7D3-218BA7C6221E}" srcOrd="7" destOrd="0" presId="urn:microsoft.com/office/officeart/2008/layout/VerticalAccentList"/>
  </dgm:cxnLst>
  <dgm:bg>
    <a:solidFill>
      <a:schemeClr val="accent5">
        <a:lumMod val="20000"/>
        <a:lumOff val="80000"/>
      </a:schemeClr>
    </a:solidFill>
  </dgm:bg>
  <dgm:whole>
    <a:ln>
      <a:solidFill>
        <a:schemeClr val="accent3">
          <a:lumMod val="40000"/>
          <a:lumOff val="6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1908C-4221-4774-815B-E8451C246537}">
      <dsp:nvSpPr>
        <dsp:cNvPr id="0" name=""/>
        <dsp:cNvSpPr/>
      </dsp:nvSpPr>
      <dsp:spPr>
        <a:xfrm>
          <a:off x="0" y="6657"/>
          <a:ext cx="7408862" cy="110565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ar-EG" sz="2100" b="1" kern="1200" dirty="0" smtClean="0">
              <a:solidFill>
                <a:schemeClr val="tx1"/>
              </a:solidFill>
            </a:rPr>
            <a:t>أسلوب إشرافي مكثف يمارسه مجموعة من المعلمين لدراسة مشكلة تربوية،</a:t>
          </a:r>
          <a:endParaRPr lang="ar-EG" sz="2100" b="1" kern="1200" dirty="0">
            <a:solidFill>
              <a:schemeClr val="tx1"/>
            </a:solidFill>
          </a:endParaRPr>
        </a:p>
      </dsp:txBody>
      <dsp:txXfrm>
        <a:off x="53973" y="60630"/>
        <a:ext cx="7300916" cy="997704"/>
      </dsp:txXfrm>
    </dsp:sp>
    <dsp:sp modelId="{6337E361-9BD8-4278-9133-1FD7C8D8B3B7}">
      <dsp:nvSpPr>
        <dsp:cNvPr id="0" name=""/>
        <dsp:cNvSpPr/>
      </dsp:nvSpPr>
      <dsp:spPr>
        <a:xfrm>
          <a:off x="0" y="1172787"/>
          <a:ext cx="7408862" cy="1105650"/>
        </a:xfrm>
        <a:prstGeom prst="roundRect">
          <a:avLst/>
        </a:prstGeom>
        <a:solidFill>
          <a:schemeClr val="accent4">
            <a:hueOff val="-987791"/>
            <a:satOff val="11154"/>
            <a:lumOff val="5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ar-EG" sz="2100" b="1" kern="1200" dirty="0" smtClean="0">
              <a:solidFill>
                <a:schemeClr val="tx1"/>
              </a:solidFill>
            </a:rPr>
            <a:t>عبارة عن نشاط عملي تعاوني لدراسة مشكلة تربوية، أو إنتاج وسيلة تعليمية، أو صقل مهارة، أو تلبية حاجة من حاجات المعلمين، يقوم به مجموعة من المعلمين تحت إشراف مشرف تربوي ذو خبرة مهنية واسعة.</a:t>
          </a:r>
          <a:endParaRPr lang="ar-EG" sz="2100" b="1" kern="1200" dirty="0">
            <a:solidFill>
              <a:schemeClr val="tx1"/>
            </a:solidFill>
          </a:endParaRPr>
        </a:p>
      </dsp:txBody>
      <dsp:txXfrm>
        <a:off x="53973" y="1226760"/>
        <a:ext cx="7300916" cy="997704"/>
      </dsp:txXfrm>
    </dsp:sp>
    <dsp:sp modelId="{3B4A99EC-43B9-44CA-AE6E-302BA6C3438B}">
      <dsp:nvSpPr>
        <dsp:cNvPr id="0" name=""/>
        <dsp:cNvSpPr/>
      </dsp:nvSpPr>
      <dsp:spPr>
        <a:xfrm>
          <a:off x="0" y="2338917"/>
          <a:ext cx="7408862" cy="1105650"/>
        </a:xfrm>
        <a:prstGeom prst="roundRect">
          <a:avLst/>
        </a:prstGeom>
        <a:solidFill>
          <a:schemeClr val="accent4">
            <a:hueOff val="-1975582"/>
            <a:satOff val="22309"/>
            <a:lumOff val="1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ar-EG" sz="2100" b="1" kern="1200" smtClean="0">
              <a:solidFill>
                <a:schemeClr val="tx1"/>
              </a:solidFill>
            </a:rPr>
            <a:t>وينفذ بعدة أساليب كالمحاضرة والحوار والتطبيق حسب ما يتطلبه الموقف.</a:t>
          </a:r>
          <a:endParaRPr lang="ar-EG" sz="2100" b="1" kern="1200">
            <a:solidFill>
              <a:schemeClr val="tx1"/>
            </a:solidFill>
          </a:endParaRPr>
        </a:p>
      </dsp:txBody>
      <dsp:txXfrm>
        <a:off x="53973" y="2392890"/>
        <a:ext cx="7300916" cy="997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A4037-C990-4B96-9090-A7B5ED9AE63B}">
      <dsp:nvSpPr>
        <dsp:cNvPr id="0" name=""/>
        <dsp:cNvSpPr/>
      </dsp:nvSpPr>
      <dsp:spPr>
        <a:xfrm>
          <a:off x="3494445" y="15470"/>
          <a:ext cx="3912805" cy="3420284"/>
        </a:xfrm>
        <a:prstGeom prst="rightArrow">
          <a:avLst>
            <a:gd name="adj1" fmla="val 70000"/>
            <a:gd name="adj2" fmla="val 50000"/>
          </a:avLst>
        </a:prstGeom>
        <a:solidFill>
          <a:schemeClr val="accent5">
            <a:alpha val="90000"/>
            <a:tint val="55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E3B37B-25C9-49E5-AC11-DF934802D6F6}">
      <dsp:nvSpPr>
        <dsp:cNvPr id="0" name=""/>
        <dsp:cNvSpPr/>
      </dsp:nvSpPr>
      <dsp:spPr>
        <a:xfrm>
          <a:off x="1611" y="322011"/>
          <a:ext cx="6985668" cy="2807202"/>
        </a:xfrm>
        <a:prstGeom prst="ellipse">
          <a:avLst/>
        </a:prstGeom>
        <a:solidFill>
          <a:schemeClr val="accent5">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EG" sz="2800" u="sng" kern="1200" dirty="0" smtClean="0">
              <a:solidFill>
                <a:schemeClr val="tx1"/>
              </a:solidFill>
            </a:rPr>
            <a:t>ويعتبر المشغل التربوي الأسلوب الإشرافي الوحيد </a:t>
          </a:r>
          <a:r>
            <a:rPr lang="ar-EG" sz="2800" kern="1200" dirty="0" smtClean="0"/>
            <a:t>الذى يتضمن العديد من الأساليب فى ثناياه، ففيه المحاضرة والحوار وحلقات النقاش والنشرات التربوية والقراءات الموجهة وأحياناً التعليم المصغر.</a:t>
          </a:r>
          <a:endParaRPr lang="en-US" sz="2800" kern="1200" dirty="0"/>
        </a:p>
      </dsp:txBody>
      <dsp:txXfrm>
        <a:off x="1024638" y="733116"/>
        <a:ext cx="4939614" cy="1984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F9FFA-ACB0-4EA5-B60A-03720B99EF6F}">
      <dsp:nvSpPr>
        <dsp:cNvPr id="0" name=""/>
        <dsp:cNvSpPr/>
      </dsp:nvSpPr>
      <dsp:spPr>
        <a:xfrm>
          <a:off x="995700" y="1283"/>
          <a:ext cx="5027028" cy="457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ar-EG" sz="2100" kern="1200" smtClean="0"/>
            <a:t>تحليل محتوي الوحدات الدراسية.</a:t>
          </a:r>
          <a:endParaRPr lang="en-US" sz="2100" kern="1200"/>
        </a:p>
      </dsp:txBody>
      <dsp:txXfrm>
        <a:off x="995700" y="1283"/>
        <a:ext cx="5027028" cy="457002"/>
      </dsp:txXfrm>
    </dsp:sp>
    <dsp:sp modelId="{FFF8CDFC-C35A-4B5B-B9B2-FAAAD494705E}">
      <dsp:nvSpPr>
        <dsp:cNvPr id="0" name=""/>
        <dsp:cNvSpPr/>
      </dsp:nvSpPr>
      <dsp:spPr>
        <a:xfrm>
          <a:off x="995700" y="458286"/>
          <a:ext cx="670270" cy="111711"/>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37B262-6A62-439F-9EBB-81BE648B5E0F}">
      <dsp:nvSpPr>
        <dsp:cNvPr id="0" name=""/>
        <dsp:cNvSpPr/>
      </dsp:nvSpPr>
      <dsp:spPr>
        <a:xfrm>
          <a:off x="1705070" y="458286"/>
          <a:ext cx="670270" cy="111711"/>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EC359D-F6BD-4487-B9CF-127C99274835}">
      <dsp:nvSpPr>
        <dsp:cNvPr id="0" name=""/>
        <dsp:cNvSpPr/>
      </dsp:nvSpPr>
      <dsp:spPr>
        <a:xfrm>
          <a:off x="2414439" y="458286"/>
          <a:ext cx="670270" cy="111711"/>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E0FD12-067E-4A7D-8D89-31C0915F91DA}">
      <dsp:nvSpPr>
        <dsp:cNvPr id="0" name=""/>
        <dsp:cNvSpPr/>
      </dsp:nvSpPr>
      <dsp:spPr>
        <a:xfrm>
          <a:off x="3123809" y="458286"/>
          <a:ext cx="670270" cy="111711"/>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37E996-B0CD-441A-AECA-524D8169AFAC}">
      <dsp:nvSpPr>
        <dsp:cNvPr id="0" name=""/>
        <dsp:cNvSpPr/>
      </dsp:nvSpPr>
      <dsp:spPr>
        <a:xfrm>
          <a:off x="3833178" y="458286"/>
          <a:ext cx="670270" cy="111711"/>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D7F3C9-2A14-4622-8B5E-757847C2810D}">
      <dsp:nvSpPr>
        <dsp:cNvPr id="0" name=""/>
        <dsp:cNvSpPr/>
      </dsp:nvSpPr>
      <dsp:spPr>
        <a:xfrm>
          <a:off x="4542548" y="458286"/>
          <a:ext cx="670270" cy="111711"/>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4D01D4-4399-48EC-B9E4-C0535831692A}">
      <dsp:nvSpPr>
        <dsp:cNvPr id="0" name=""/>
        <dsp:cNvSpPr/>
      </dsp:nvSpPr>
      <dsp:spPr>
        <a:xfrm>
          <a:off x="5251917" y="458286"/>
          <a:ext cx="670270" cy="111711"/>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4AFDC5-CC72-49B5-86A7-FF6F58F0B178}">
      <dsp:nvSpPr>
        <dsp:cNvPr id="0" name=""/>
        <dsp:cNvSpPr/>
      </dsp:nvSpPr>
      <dsp:spPr>
        <a:xfrm>
          <a:off x="995700" y="622035"/>
          <a:ext cx="5027028" cy="457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ar-EG" sz="2100" kern="1200" dirty="0" smtClean="0"/>
            <a:t>بناء الاختبارات حسب جدول المواصفات.</a:t>
          </a:r>
          <a:endParaRPr lang="ar-EG" sz="2100" kern="1200" dirty="0"/>
        </a:p>
      </dsp:txBody>
      <dsp:txXfrm>
        <a:off x="995700" y="622035"/>
        <a:ext cx="5027028" cy="457002"/>
      </dsp:txXfrm>
    </dsp:sp>
    <dsp:sp modelId="{101EB007-E803-4D50-8ABB-8E3E1885D57A}">
      <dsp:nvSpPr>
        <dsp:cNvPr id="0" name=""/>
        <dsp:cNvSpPr/>
      </dsp:nvSpPr>
      <dsp:spPr>
        <a:xfrm>
          <a:off x="995700" y="1079038"/>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396EEC-5658-453E-8063-1EBB7B695220}">
      <dsp:nvSpPr>
        <dsp:cNvPr id="0" name=""/>
        <dsp:cNvSpPr/>
      </dsp:nvSpPr>
      <dsp:spPr>
        <a:xfrm>
          <a:off x="1702277" y="1079038"/>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0EDCED-3B4B-44C9-9E5B-309F64046B1C}">
      <dsp:nvSpPr>
        <dsp:cNvPr id="0" name=""/>
        <dsp:cNvSpPr/>
      </dsp:nvSpPr>
      <dsp:spPr>
        <a:xfrm>
          <a:off x="2409412" y="1079038"/>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6E644F-D84D-4A81-BA41-7107A15BDD39}">
      <dsp:nvSpPr>
        <dsp:cNvPr id="0" name=""/>
        <dsp:cNvSpPr/>
      </dsp:nvSpPr>
      <dsp:spPr>
        <a:xfrm>
          <a:off x="3115989" y="1079038"/>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E4A3F8-07D2-46C4-A270-4B2C4825DA98}">
      <dsp:nvSpPr>
        <dsp:cNvPr id="0" name=""/>
        <dsp:cNvSpPr/>
      </dsp:nvSpPr>
      <dsp:spPr>
        <a:xfrm>
          <a:off x="3823124" y="1079038"/>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BA579-B88E-4F1E-828F-70D746B4DDC9}">
      <dsp:nvSpPr>
        <dsp:cNvPr id="0" name=""/>
        <dsp:cNvSpPr/>
      </dsp:nvSpPr>
      <dsp:spPr>
        <a:xfrm>
          <a:off x="4529701" y="1079038"/>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3A3FE-6DC3-4B9F-8CA8-04959C23A8C0}">
      <dsp:nvSpPr>
        <dsp:cNvPr id="0" name=""/>
        <dsp:cNvSpPr/>
      </dsp:nvSpPr>
      <dsp:spPr>
        <a:xfrm>
          <a:off x="5236836" y="1079038"/>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B46E6E-8C0B-452F-93F9-285F09C4A3E2}">
      <dsp:nvSpPr>
        <dsp:cNvPr id="0" name=""/>
        <dsp:cNvSpPr/>
      </dsp:nvSpPr>
      <dsp:spPr>
        <a:xfrm>
          <a:off x="995700" y="1172131"/>
          <a:ext cx="5092380" cy="744744"/>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933450" rtl="1">
            <a:lnSpc>
              <a:spcPct val="90000"/>
            </a:lnSpc>
            <a:spcBef>
              <a:spcPct val="0"/>
            </a:spcBef>
            <a:spcAft>
              <a:spcPct val="35000"/>
            </a:spcAft>
          </a:pPr>
          <a:r>
            <a:rPr lang="ar-EG" sz="2100" kern="1200" dirty="0" smtClean="0"/>
            <a:t>إنتاج وسائل تعليمية مناسبة للمراحل التعليمية.</a:t>
          </a:r>
          <a:endParaRPr lang="ar-EG" sz="2100" kern="1200" dirty="0"/>
        </a:p>
      </dsp:txBody>
      <dsp:txXfrm>
        <a:off x="995700" y="1172131"/>
        <a:ext cx="5092380" cy="744744"/>
      </dsp:txXfrm>
    </dsp:sp>
    <dsp:sp modelId="{D7A2C9E3-FC44-4B7F-9226-59463E5B2FB1}">
      <dsp:nvSpPr>
        <dsp:cNvPr id="0" name=""/>
        <dsp:cNvSpPr/>
      </dsp:nvSpPr>
      <dsp:spPr>
        <a:xfrm>
          <a:off x="995700" y="2062007"/>
          <a:ext cx="5027028" cy="457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ctr" defTabSz="933450" rtl="1">
            <a:lnSpc>
              <a:spcPct val="90000"/>
            </a:lnSpc>
            <a:spcBef>
              <a:spcPct val="0"/>
            </a:spcBef>
            <a:spcAft>
              <a:spcPct val="35000"/>
            </a:spcAft>
          </a:pPr>
          <a:r>
            <a:rPr lang="ar-EG" sz="2100" kern="1200" dirty="0" smtClean="0"/>
            <a:t>التخطيط للقيام بالتجارب.</a:t>
          </a:r>
          <a:endParaRPr lang="ar-EG" sz="2100" kern="1200" dirty="0"/>
        </a:p>
      </dsp:txBody>
      <dsp:txXfrm>
        <a:off x="995700" y="2062007"/>
        <a:ext cx="5027028" cy="457002"/>
      </dsp:txXfrm>
    </dsp:sp>
    <dsp:sp modelId="{F2D2FEBA-D026-4998-A4F3-783F3CB6E60E}">
      <dsp:nvSpPr>
        <dsp:cNvPr id="0" name=""/>
        <dsp:cNvSpPr/>
      </dsp:nvSpPr>
      <dsp:spPr>
        <a:xfrm>
          <a:off x="995700" y="2519010"/>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C4768B-AE6A-4613-BA02-FB7782A6EE32}">
      <dsp:nvSpPr>
        <dsp:cNvPr id="0" name=""/>
        <dsp:cNvSpPr/>
      </dsp:nvSpPr>
      <dsp:spPr>
        <a:xfrm>
          <a:off x="1702277" y="2519010"/>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3D0E65-672C-4185-A48D-A22E55CF56BF}">
      <dsp:nvSpPr>
        <dsp:cNvPr id="0" name=""/>
        <dsp:cNvSpPr/>
      </dsp:nvSpPr>
      <dsp:spPr>
        <a:xfrm>
          <a:off x="2409412" y="2519010"/>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1EE18-DEB5-4D90-B17F-AB408F4B7689}">
      <dsp:nvSpPr>
        <dsp:cNvPr id="0" name=""/>
        <dsp:cNvSpPr/>
      </dsp:nvSpPr>
      <dsp:spPr>
        <a:xfrm>
          <a:off x="3115989" y="2519010"/>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33B538-4686-43FC-B267-542EB938BF45}">
      <dsp:nvSpPr>
        <dsp:cNvPr id="0" name=""/>
        <dsp:cNvSpPr/>
      </dsp:nvSpPr>
      <dsp:spPr>
        <a:xfrm>
          <a:off x="3823124" y="2519010"/>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06E35-4483-4619-A1BF-89FD18032B43}">
      <dsp:nvSpPr>
        <dsp:cNvPr id="0" name=""/>
        <dsp:cNvSpPr/>
      </dsp:nvSpPr>
      <dsp:spPr>
        <a:xfrm>
          <a:off x="4529701" y="2519010"/>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3991D-F284-4CFA-B9C9-A18F1E8F7BBC}">
      <dsp:nvSpPr>
        <dsp:cNvPr id="0" name=""/>
        <dsp:cNvSpPr/>
      </dsp:nvSpPr>
      <dsp:spPr>
        <a:xfrm>
          <a:off x="5236836" y="2519010"/>
          <a:ext cx="1176324" cy="93093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9A4C47-D875-49EC-A7D3-218BA7C6221E}">
      <dsp:nvSpPr>
        <dsp:cNvPr id="0" name=""/>
        <dsp:cNvSpPr/>
      </dsp:nvSpPr>
      <dsp:spPr>
        <a:xfrm>
          <a:off x="995700" y="2612103"/>
          <a:ext cx="5092380" cy="744744"/>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933450" rtl="1">
            <a:lnSpc>
              <a:spcPct val="90000"/>
            </a:lnSpc>
            <a:spcBef>
              <a:spcPct val="0"/>
            </a:spcBef>
            <a:spcAft>
              <a:spcPct val="35000"/>
            </a:spcAft>
          </a:pPr>
          <a:r>
            <a:rPr lang="ar-EG" sz="2100" kern="1200" dirty="0" smtClean="0"/>
            <a:t>الاستخدام الأمثل لطرائق التدريس</a:t>
          </a:r>
          <a:endParaRPr lang="ar-EG" sz="2100" kern="1200" dirty="0"/>
        </a:p>
      </dsp:txBody>
      <dsp:txXfrm>
        <a:off x="995700" y="2612103"/>
        <a:ext cx="5092380" cy="7447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FF81E8-27CC-4498-B2E6-58C9A1C3B23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F81E8-27CC-4498-B2E6-58C9A1C3B23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BFF81E8-27CC-4498-B2E6-58C9A1C3B23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F81E8-27CC-4498-B2E6-58C9A1C3B23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F81E8-27CC-4498-B2E6-58C9A1C3B23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BFF81E8-27CC-4498-B2E6-58C9A1C3B23F}"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4A06705-2495-483B-B348-34E6CF27FE21}" type="slidenum">
              <a:rPr lang="ar-EG" smtClean="0"/>
              <a:t>‹#›</a:t>
            </a:fld>
            <a:endParaRPr lang="ar-EG"/>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FF81E8-27CC-4498-B2E6-58C9A1C3B23F}" type="datetimeFigureOut">
              <a:rPr lang="ar-EG" smtClean="0"/>
              <a:t>11/08/1441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FF81E8-27CC-4498-B2E6-58C9A1C3B23F}" type="datetimeFigureOut">
              <a:rPr lang="ar-EG" smtClean="0"/>
              <a:t>11/08/1441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BFF81E8-27CC-4498-B2E6-58C9A1C3B23F}" type="datetimeFigureOut">
              <a:rPr lang="ar-EG" smtClean="0"/>
              <a:t>11/08/1441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BFF81E8-27CC-4498-B2E6-58C9A1C3B23F}"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4A06705-2495-483B-B348-34E6CF27FE21}" type="slidenum">
              <a:rPr lang="ar-EG" smtClean="0"/>
              <a:t>‹#›</a:t>
            </a:fld>
            <a:endParaRPr lang="ar-EG"/>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F81E8-27CC-4498-B2E6-58C9A1C3B23F}"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4A06705-2495-483B-B348-34E6CF27FE21}" type="slidenum">
              <a:rPr lang="ar-EG" smtClean="0"/>
              <a:t>‹#›</a:t>
            </a:fld>
            <a:endParaRPr lang="ar-EG"/>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BFF81E8-27CC-4498-B2E6-58C9A1C3B23F}" type="datetimeFigureOut">
              <a:rPr lang="ar-EG" smtClean="0"/>
              <a:t>11/08/1441</a:t>
            </a:fld>
            <a:endParaRPr lang="ar-EG"/>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EG"/>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4A06705-2495-483B-B348-34E6CF27FE21}" type="slidenum">
              <a:rPr lang="ar-EG" smtClean="0"/>
              <a:t>‹#›</a:t>
            </a:fld>
            <a:endParaRPr lang="ar-EG"/>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780108"/>
          </a:xfrm>
        </p:spPr>
        <p:txBody>
          <a:bodyPr/>
          <a:lstStyle/>
          <a:p>
            <a:r>
              <a:rPr lang="ar-EG" dirty="0" smtClean="0">
                <a:solidFill>
                  <a:srgbClr val="FFC000"/>
                </a:solidFill>
              </a:rPr>
              <a:t>بسم الله الرحمن الرحيم</a:t>
            </a:r>
            <a:br>
              <a:rPr lang="ar-EG" dirty="0" smtClean="0">
                <a:solidFill>
                  <a:srgbClr val="FFC000"/>
                </a:solidFill>
              </a:rPr>
            </a:br>
            <a:endParaRPr lang="ar-EG" dirty="0">
              <a:solidFill>
                <a:srgbClr val="FFC000"/>
              </a:solidFill>
            </a:endParaRPr>
          </a:p>
        </p:txBody>
      </p:sp>
      <p:sp>
        <p:nvSpPr>
          <p:cNvPr id="3" name="Subtitle 2"/>
          <p:cNvSpPr>
            <a:spLocks noGrp="1"/>
          </p:cNvSpPr>
          <p:nvPr>
            <p:ph type="subTitle" idx="1"/>
          </p:nvPr>
        </p:nvSpPr>
        <p:spPr>
          <a:xfrm>
            <a:off x="1403648" y="2276872"/>
            <a:ext cx="6400800" cy="1296144"/>
          </a:xfrm>
        </p:spPr>
        <p:txBody>
          <a:bodyPr>
            <a:noAutofit/>
          </a:bodyPr>
          <a:lstStyle/>
          <a:p>
            <a:r>
              <a:rPr lang="ar-EG" sz="3200" b="1" dirty="0">
                <a:solidFill>
                  <a:schemeClr val="tx1"/>
                </a:solidFill>
              </a:rPr>
              <a:t>محاضرات  الأشراف التربوى</a:t>
            </a:r>
          </a:p>
          <a:p>
            <a:r>
              <a:rPr lang="ar-EG" sz="3200" b="1" dirty="0">
                <a:solidFill>
                  <a:schemeClr val="tx1"/>
                </a:solidFill>
              </a:rPr>
              <a:t>الفرقة الثانية برامج مميزة باللغة الانجليزية إعداد </a:t>
            </a:r>
            <a:endParaRPr lang="ar-EG" sz="3200" b="1" dirty="0" smtClean="0">
              <a:solidFill>
                <a:schemeClr val="tx1"/>
              </a:solidFill>
            </a:endParaRPr>
          </a:p>
          <a:p>
            <a:r>
              <a:rPr lang="ar-EG" sz="3200" b="1" dirty="0" smtClean="0">
                <a:solidFill>
                  <a:schemeClr val="tx1"/>
                </a:solidFill>
              </a:rPr>
              <a:t>د/ هالة محمد السيد صالح عمار </a:t>
            </a:r>
          </a:p>
          <a:p>
            <a:r>
              <a:rPr lang="ar-EG" sz="3200" b="1" dirty="0" smtClean="0">
                <a:solidFill>
                  <a:schemeClr val="tx1"/>
                </a:solidFill>
              </a:rPr>
              <a:t>قسم التربية المقارنة والإدارة التعليمية كلية التربية جامعة بنها</a:t>
            </a:r>
            <a:endParaRPr lang="ar-EG" sz="3200" b="1" dirty="0">
              <a:solidFill>
                <a:schemeClr val="tx1"/>
              </a:solidFill>
            </a:endParaRPr>
          </a:p>
        </p:txBody>
      </p:sp>
    </p:spTree>
    <p:extLst>
      <p:ext uri="{BB962C8B-B14F-4D97-AF65-F5344CB8AC3E}">
        <p14:creationId xmlns:p14="http://schemas.microsoft.com/office/powerpoint/2010/main" val="232907500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15000"/>
              </a:lnSpc>
              <a:spcBef>
                <a:spcPts val="1200"/>
              </a:spcBef>
              <a:buFont typeface="Wingdings" pitchFamily="2" charset="2"/>
              <a:buChar char="Ø"/>
            </a:pPr>
            <a:r>
              <a:rPr lang="ar-EG" sz="2800" b="1" dirty="0" smtClean="0">
                <a:solidFill>
                  <a:srgbClr val="000000"/>
                </a:solidFill>
                <a:latin typeface="Times New Roman"/>
                <a:ea typeface="Calibri"/>
                <a:cs typeface="Simplified Arabic"/>
              </a:rPr>
              <a:t>1- المفهوم </a:t>
            </a:r>
          </a:p>
          <a:p>
            <a:pPr algn="just">
              <a:lnSpc>
                <a:spcPct val="115000"/>
              </a:lnSpc>
              <a:spcBef>
                <a:spcPts val="1200"/>
              </a:spcBef>
              <a:buFont typeface="Wingdings" pitchFamily="2" charset="2"/>
              <a:buChar char="Ø"/>
            </a:pPr>
            <a:r>
              <a:rPr lang="ar-EG" sz="2800" b="1" dirty="0">
                <a:solidFill>
                  <a:srgbClr val="000000"/>
                </a:solidFill>
                <a:latin typeface="Times New Roman"/>
                <a:ea typeface="Calibri"/>
                <a:cs typeface="Simplified Arabic"/>
              </a:rPr>
              <a:t>2- المهارات التي يكتسبها المعلم من خلال تنفيذ أسلوب المشغل </a:t>
            </a:r>
            <a:r>
              <a:rPr lang="ar-EG" sz="2800" b="1" dirty="0" smtClean="0">
                <a:solidFill>
                  <a:srgbClr val="000000"/>
                </a:solidFill>
                <a:latin typeface="Times New Roman"/>
                <a:ea typeface="Calibri"/>
                <a:cs typeface="Simplified Arabic"/>
              </a:rPr>
              <a:t>التربوي</a:t>
            </a:r>
          </a:p>
          <a:p>
            <a:pPr algn="just">
              <a:lnSpc>
                <a:spcPct val="115000"/>
              </a:lnSpc>
              <a:spcBef>
                <a:spcPts val="1200"/>
              </a:spcBef>
              <a:buFont typeface="Wingdings" pitchFamily="2" charset="2"/>
              <a:buChar char="Ø"/>
            </a:pPr>
            <a:r>
              <a:rPr lang="ar-EG" sz="2800" b="1" dirty="0" smtClean="0">
                <a:solidFill>
                  <a:srgbClr val="000000"/>
                </a:solidFill>
                <a:latin typeface="Times New Roman"/>
                <a:ea typeface="Calibri"/>
                <a:cs typeface="Simplified Arabic"/>
              </a:rPr>
              <a:t>3-أهداف </a:t>
            </a:r>
            <a:r>
              <a:rPr lang="ar-EG" sz="2800" b="1" dirty="0">
                <a:solidFill>
                  <a:srgbClr val="000000"/>
                </a:solidFill>
                <a:latin typeface="Times New Roman"/>
                <a:ea typeface="Calibri"/>
                <a:cs typeface="Simplified Arabic"/>
              </a:rPr>
              <a:t>المشغل </a:t>
            </a:r>
            <a:r>
              <a:rPr lang="ar-EG" sz="2800" b="1" dirty="0" smtClean="0">
                <a:solidFill>
                  <a:srgbClr val="000000"/>
                </a:solidFill>
                <a:latin typeface="Times New Roman"/>
                <a:ea typeface="Calibri"/>
                <a:cs typeface="Simplified Arabic"/>
              </a:rPr>
              <a:t>التربوي</a:t>
            </a:r>
          </a:p>
          <a:p>
            <a:pPr algn="just">
              <a:lnSpc>
                <a:spcPct val="115000"/>
              </a:lnSpc>
              <a:spcBef>
                <a:spcPts val="1200"/>
              </a:spcBef>
              <a:buFont typeface="Wingdings" pitchFamily="2" charset="2"/>
              <a:buChar char="Ø"/>
            </a:pPr>
            <a:r>
              <a:rPr lang="ar-EG" sz="2800" b="1" dirty="0" smtClean="0">
                <a:solidFill>
                  <a:srgbClr val="000000"/>
                </a:solidFill>
                <a:latin typeface="Times New Roman"/>
                <a:ea typeface="Calibri"/>
                <a:cs typeface="Simplified Arabic"/>
              </a:rPr>
              <a:t>4-</a:t>
            </a:r>
            <a:r>
              <a:rPr lang="ar-EG" sz="2800" b="1" dirty="0">
                <a:solidFill>
                  <a:srgbClr val="000000"/>
                </a:solidFill>
                <a:latin typeface="Times New Roman"/>
                <a:ea typeface="Calibri"/>
                <a:cs typeface="Simplified Arabic"/>
              </a:rPr>
              <a:t>	متطلبات وعوامل نجاح المشغل التربوي</a:t>
            </a:r>
            <a:endParaRPr lang="ar-EG" sz="2800" b="1" dirty="0" smtClean="0">
              <a:solidFill>
                <a:srgbClr val="000000"/>
              </a:solidFill>
              <a:latin typeface="Times New Roman"/>
              <a:ea typeface="Calibri"/>
              <a:cs typeface="Simplified Arabic"/>
            </a:endParaRPr>
          </a:p>
          <a:p>
            <a:pPr algn="just">
              <a:lnSpc>
                <a:spcPct val="115000"/>
              </a:lnSpc>
              <a:spcBef>
                <a:spcPts val="1200"/>
              </a:spcBef>
            </a:pPr>
            <a:endParaRPr lang="en-US" sz="2800" dirty="0">
              <a:solidFill>
                <a:srgbClr val="000000"/>
              </a:solidFill>
              <a:latin typeface="Times New Roman"/>
              <a:ea typeface="Calibri"/>
              <a:cs typeface="Simplified Arabic"/>
            </a:endParaRPr>
          </a:p>
          <a:p>
            <a:pPr algn="ctr"/>
            <a:endParaRPr lang="ar-EG" sz="3600" b="1" dirty="0" smtClean="0"/>
          </a:p>
          <a:p>
            <a:endParaRPr lang="ar-EG" dirty="0"/>
          </a:p>
        </p:txBody>
      </p:sp>
      <p:sp>
        <p:nvSpPr>
          <p:cNvPr id="2" name="Title 1"/>
          <p:cNvSpPr>
            <a:spLocks noGrp="1"/>
          </p:cNvSpPr>
          <p:nvPr>
            <p:ph type="title"/>
          </p:nvPr>
        </p:nvSpPr>
        <p:spPr>
          <a:xfrm>
            <a:off x="457200" y="260648"/>
            <a:ext cx="8229600" cy="2448272"/>
          </a:xfrm>
        </p:spPr>
        <p:txBody>
          <a:bodyPr>
            <a:normAutofit fontScale="90000"/>
          </a:bodyPr>
          <a:lstStyle/>
          <a:p>
            <a:r>
              <a:rPr lang="ar-EG" b="1" dirty="0" smtClean="0"/>
              <a:t/>
            </a:r>
            <a:br>
              <a:rPr lang="ar-EG" b="1" dirty="0" smtClean="0"/>
            </a:br>
            <a:r>
              <a:rPr lang="ar-EG" b="1" dirty="0" smtClean="0"/>
              <a:t>عنوان </a:t>
            </a:r>
            <a:r>
              <a:rPr lang="ar-EG" b="1" dirty="0"/>
              <a:t>المحاضرة </a:t>
            </a:r>
            <a:br>
              <a:rPr lang="ar-EG" b="1" dirty="0"/>
            </a:br>
            <a:r>
              <a:rPr lang="ar-EG" b="1" dirty="0">
                <a:solidFill>
                  <a:schemeClr val="tx1"/>
                </a:solidFill>
              </a:rPr>
              <a:t>المشغل التربوى / الورشة التربوية وسوف يتم دراستة من خلال التعرف </a:t>
            </a:r>
            <a:r>
              <a:rPr lang="ar-EG" b="1" dirty="0" smtClean="0">
                <a:solidFill>
                  <a:schemeClr val="tx1"/>
                </a:solidFill>
              </a:rPr>
              <a:t>على :</a:t>
            </a:r>
            <a:r>
              <a:rPr lang="ar-EG" b="1" dirty="0" smtClean="0"/>
              <a:t>على </a:t>
            </a:r>
            <a:r>
              <a:rPr lang="ar-EG" b="1" dirty="0"/>
              <a:t/>
            </a:r>
            <a:br>
              <a:rPr lang="ar-EG" b="1" dirty="0"/>
            </a:br>
            <a:endParaRPr lang="ar-EG" dirty="0"/>
          </a:p>
        </p:txBody>
      </p:sp>
    </p:spTree>
    <p:extLst>
      <p:ext uri="{BB962C8B-B14F-4D97-AF65-F5344CB8AC3E}">
        <p14:creationId xmlns:p14="http://schemas.microsoft.com/office/powerpoint/2010/main" val="354083295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8229600" cy="1252728"/>
          </a:xfrm>
        </p:spPr>
        <p:txBody>
          <a:bodyPr>
            <a:normAutofit/>
          </a:bodyPr>
          <a:lstStyle/>
          <a:p>
            <a:r>
              <a:rPr lang="ar-EG" dirty="0" smtClean="0"/>
              <a:t>مفهوم المشغل التربوى اوالورشة التربوية  </a:t>
            </a:r>
            <a:endParaRPr lang="ar-EG"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8762888"/>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889742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472152"/>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395536" y="404664"/>
            <a:ext cx="8229600" cy="1656184"/>
          </a:xfrm>
        </p:spPr>
        <p:txBody>
          <a:bodyPr>
            <a:normAutofit/>
          </a:bodyPr>
          <a:lstStyle/>
          <a:p>
            <a:r>
              <a:rPr lang="ar-EG" sz="4000" b="1" dirty="0" smtClean="0"/>
              <a:t>خصائص هامة لاسلوب  المشغل التربوى </a:t>
            </a:r>
            <a:endParaRPr lang="ar-EG" dirty="0"/>
          </a:p>
        </p:txBody>
      </p:sp>
    </p:spTree>
    <p:extLst>
      <p:ext uri="{BB962C8B-B14F-4D97-AF65-F5344CB8AC3E}">
        <p14:creationId xmlns:p14="http://schemas.microsoft.com/office/powerpoint/2010/main" val="150316195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03893004"/>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ar-EG" dirty="0"/>
              <a:t>	المهارات التي يكتسبها المعلم من خلال تنفيذ أسلوب المشغل التربوي</a:t>
            </a:r>
            <a:endParaRPr lang="ar-EG" dirty="0"/>
          </a:p>
        </p:txBody>
      </p:sp>
    </p:spTree>
    <p:extLst>
      <p:ext uri="{BB962C8B-B14F-4D97-AF65-F5344CB8AC3E}">
        <p14:creationId xmlns:p14="http://schemas.microsoft.com/office/powerpoint/2010/main" val="37363493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628800"/>
            <a:ext cx="7408333" cy="4497363"/>
          </a:xfrm>
        </p:spPr>
        <p:txBody>
          <a:bodyPr>
            <a:normAutofit fontScale="85000" lnSpcReduction="10000"/>
          </a:bodyPr>
          <a:lstStyle/>
          <a:p>
            <a:pPr marL="342900" lvl="0" indent="-342900" algn="justLow">
              <a:lnSpc>
                <a:spcPct val="115000"/>
              </a:lnSpc>
              <a:buFont typeface="Wingdings 3"/>
              <a:buChar char=""/>
            </a:pPr>
            <a:r>
              <a:rPr lang="ar-EG" dirty="0">
                <a:latin typeface="Times New Roman"/>
                <a:ea typeface="Calibri"/>
                <a:cs typeface="Simplified Arabic"/>
              </a:rPr>
              <a:t>إعداد خطة سنوية أو يومية.</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 تحليل محتوي الوحدات الدراسية.</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 إعداد اختبارات ووضع الأسئلة بأنواعها المختلفة وفي الموضوعات المختلفة.</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 إنتاج وسائل تعليمية معينة.</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إعداد مواد علاجية لبطيئي التعلم.</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 التخطيط لتجربة معينة.</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  التدريب علي المهارات الدراسية كاستعمال القواميس والمراجع وكتابة الأبحاث وتوثيقها.</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تعزيز قدرات المعلمين ليتمكنوا من تحقيق أهدافهم التربوية.</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تدريب المعلمين علي العمل الجماعي بروح الفريق الواحد.</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تدريب المعلمين علي تحمل </a:t>
            </a:r>
            <a:r>
              <a:rPr lang="ar-EG" dirty="0" smtClean="0">
                <a:latin typeface="Times New Roman"/>
                <a:ea typeface="Calibri"/>
                <a:cs typeface="Simplified Arabic"/>
              </a:rPr>
              <a:t>المسئولية.</a:t>
            </a:r>
          </a:p>
          <a:p>
            <a:pPr marL="342900" lvl="0" indent="-342900" algn="justLow">
              <a:lnSpc>
                <a:spcPct val="115000"/>
              </a:lnSpc>
              <a:buFont typeface="Wingdings 3"/>
              <a:buChar char=""/>
            </a:pPr>
            <a:r>
              <a:rPr lang="ar-EG" dirty="0" smtClean="0">
                <a:latin typeface="Times New Roman"/>
                <a:ea typeface="Calibri"/>
                <a:cs typeface="Simplified Arabic"/>
              </a:rPr>
              <a:t>تحقيق </a:t>
            </a:r>
            <a:r>
              <a:rPr lang="ar-EG" dirty="0">
                <a:latin typeface="Times New Roman"/>
                <a:ea typeface="Calibri"/>
                <a:cs typeface="Simplified Arabic"/>
              </a:rPr>
              <a:t>الربط بين الأفكار النظرية والتطبيق العملي.</a:t>
            </a:r>
            <a:endParaRPr lang="ar-EG" dirty="0"/>
          </a:p>
        </p:txBody>
      </p:sp>
      <p:sp>
        <p:nvSpPr>
          <p:cNvPr id="2" name="Title 1"/>
          <p:cNvSpPr>
            <a:spLocks noGrp="1"/>
          </p:cNvSpPr>
          <p:nvPr>
            <p:ph type="title"/>
          </p:nvPr>
        </p:nvSpPr>
        <p:spPr/>
        <p:txBody>
          <a:bodyPr>
            <a:normAutofit/>
          </a:bodyPr>
          <a:lstStyle/>
          <a:p>
            <a:r>
              <a:rPr lang="ar-EG" b="1" dirty="0"/>
              <a:t>أهداف المشغل التربوي:</a:t>
            </a:r>
            <a:endParaRPr lang="ar-EG" dirty="0"/>
          </a:p>
        </p:txBody>
      </p:sp>
    </p:spTree>
    <p:extLst>
      <p:ext uri="{BB962C8B-B14F-4D97-AF65-F5344CB8AC3E}">
        <p14:creationId xmlns:p14="http://schemas.microsoft.com/office/powerpoint/2010/main" val="134270928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
            </a:r>
            <a:br>
              <a:rPr lang="ar-EG" dirty="0"/>
            </a:br>
            <a:r>
              <a:rPr lang="ar-EG" b="1" dirty="0">
                <a:latin typeface="Times New Roman"/>
                <a:ea typeface="Calibri"/>
                <a:cs typeface="Simplified Arabic"/>
              </a:rPr>
              <a:t>متطلبات وعوامل نجاح المشغل التربوي</a:t>
            </a:r>
            <a:endParaRPr lang="ar-EG"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778378"/>
            <a:ext cx="5476956" cy="324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50478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800" dirty="0" smtClean="0"/>
              <a:t>thanks</a:t>
            </a:r>
            <a:endParaRPr lang="ar-EG" sz="4800"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495228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266</TotalTime>
  <Words>260</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بسم الله الرحمن الرحيم </vt:lpstr>
      <vt:lpstr> عنوان المحاضرة  المشغل التربوى / الورشة التربوية وسوف يتم دراستة من خلال التعرف على :على  </vt:lpstr>
      <vt:lpstr>مفهوم المشغل التربوى اوالورشة التربوية  </vt:lpstr>
      <vt:lpstr>خصائص هامة لاسلوب  المشغل التربوى </vt:lpstr>
      <vt:lpstr> المهارات التي يكتسبها المعلم من خلال تنفيذ أسلوب المشغل التربوي</vt:lpstr>
      <vt:lpstr>أهداف المشغل التربوي:</vt:lpstr>
      <vt:lpstr> متطلبات وعوامل نجاح المشغل التربوي</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c:creator>
  <cp:lastModifiedBy>CS</cp:lastModifiedBy>
  <cp:revision>69</cp:revision>
  <dcterms:created xsi:type="dcterms:W3CDTF">2020-03-16T10:54:10Z</dcterms:created>
  <dcterms:modified xsi:type="dcterms:W3CDTF">2020-04-04T11:34:23Z</dcterms:modified>
</cp:coreProperties>
</file>